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257" r:id="rId3"/>
    <p:sldId id="274" r:id="rId4"/>
    <p:sldId id="258" r:id="rId5"/>
    <p:sldId id="276" r:id="rId6"/>
    <p:sldId id="259" r:id="rId7"/>
    <p:sldId id="260" r:id="rId8"/>
    <p:sldId id="261" r:id="rId9"/>
    <p:sldId id="317" r:id="rId10"/>
    <p:sldId id="277" r:id="rId11"/>
    <p:sldId id="262" r:id="rId12"/>
    <p:sldId id="264" r:id="rId13"/>
    <p:sldId id="278" r:id="rId14"/>
    <p:sldId id="279" r:id="rId15"/>
    <p:sldId id="265" r:id="rId16"/>
    <p:sldId id="267" r:id="rId17"/>
    <p:sldId id="280" r:id="rId18"/>
    <p:sldId id="268" r:id="rId19"/>
    <p:sldId id="281" r:id="rId20"/>
    <p:sldId id="269" r:id="rId21"/>
    <p:sldId id="282" r:id="rId22"/>
    <p:sldId id="270" r:id="rId23"/>
    <p:sldId id="283" r:id="rId24"/>
    <p:sldId id="272" r:id="rId25"/>
    <p:sldId id="273" r:id="rId26"/>
    <p:sldId id="285" r:id="rId27"/>
    <p:sldId id="286" r:id="rId28"/>
    <p:sldId id="288" r:id="rId29"/>
    <p:sldId id="287" r:id="rId30"/>
    <p:sldId id="289" r:id="rId31"/>
    <p:sldId id="290" r:id="rId32"/>
    <p:sldId id="291" r:id="rId33"/>
    <p:sldId id="292" r:id="rId34"/>
    <p:sldId id="293" r:id="rId35"/>
    <p:sldId id="294" r:id="rId36"/>
    <p:sldId id="295" r:id="rId37"/>
    <p:sldId id="297" r:id="rId38"/>
    <p:sldId id="296" r:id="rId39"/>
    <p:sldId id="298" r:id="rId40"/>
    <p:sldId id="300" r:id="rId41"/>
    <p:sldId id="299"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863D"/>
    <a:srgbClr val="2424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66AF1E-8CDA-4041-B62A-BD12C414D785}" v="29" dt="2021-01-29T21:42:15.6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8" d="100"/>
          <a:sy n="78" d="100"/>
        </p:scale>
        <p:origin x="102" y="4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usz MOL" userId="805f18e336aa58be" providerId="LiveId" clId="{6967D7CD-440A-4DD4-BDBC-B6AA8CEC03CC}"/>
    <pc:docChg chg="custSel addSld delSld modSld">
      <pc:chgData name="Mariusz MOL" userId="805f18e336aa58be" providerId="LiveId" clId="{6967D7CD-440A-4DD4-BDBC-B6AA8CEC03CC}" dt="2020-02-16T12:54:16.018" v="7" actId="14100"/>
      <pc:docMkLst>
        <pc:docMk/>
      </pc:docMkLst>
      <pc:sldChg chg="del">
        <pc:chgData name="Mariusz MOL" userId="805f18e336aa58be" providerId="LiveId" clId="{6967D7CD-440A-4DD4-BDBC-B6AA8CEC03CC}" dt="2020-02-16T11:20:17.874" v="3" actId="47"/>
        <pc:sldMkLst>
          <pc:docMk/>
          <pc:sldMk cId="1235786859" sldId="263"/>
        </pc:sldMkLst>
      </pc:sldChg>
      <pc:sldChg chg="modSp">
        <pc:chgData name="Mariusz MOL" userId="805f18e336aa58be" providerId="LiveId" clId="{6967D7CD-440A-4DD4-BDBC-B6AA8CEC03CC}" dt="2020-02-16T12:54:16.018" v="7" actId="14100"/>
        <pc:sldMkLst>
          <pc:docMk/>
          <pc:sldMk cId="1714010563" sldId="281"/>
        </pc:sldMkLst>
        <pc:picChg chg="mod">
          <ac:chgData name="Mariusz MOL" userId="805f18e336aa58be" providerId="LiveId" clId="{6967D7CD-440A-4DD4-BDBC-B6AA8CEC03CC}" dt="2020-02-16T12:54:16.018" v="7" actId="14100"/>
          <ac:picMkLst>
            <pc:docMk/>
            <pc:sldMk cId="1714010563" sldId="281"/>
            <ac:picMk id="4098" creationId="{E6439784-EAC0-4219-BB3F-D0C7B58100A0}"/>
          </ac:picMkLst>
        </pc:picChg>
      </pc:sldChg>
      <pc:sldChg chg="delSp">
        <pc:chgData name="Mariusz MOL" userId="805f18e336aa58be" providerId="LiveId" clId="{6967D7CD-440A-4DD4-BDBC-B6AA8CEC03CC}" dt="2020-02-15T14:15:49.861" v="0" actId="478"/>
        <pc:sldMkLst>
          <pc:docMk/>
          <pc:sldMk cId="0" sldId="284"/>
        </pc:sldMkLst>
        <pc:graphicFrameChg chg="del">
          <ac:chgData name="Mariusz MOL" userId="805f18e336aa58be" providerId="LiveId" clId="{6967D7CD-440A-4DD4-BDBC-B6AA8CEC03CC}" dt="2020-02-15T14:15:49.861" v="0" actId="478"/>
          <ac:graphicFrameMkLst>
            <pc:docMk/>
            <pc:sldMk cId="0" sldId="284"/>
            <ac:graphicFrameMk id="4" creationId="{1866B787-1015-485E-93EB-D3FFA2009E92}"/>
          </ac:graphicFrameMkLst>
        </pc:graphicFrameChg>
      </pc:sldChg>
      <pc:sldChg chg="add del">
        <pc:chgData name="Mariusz MOL" userId="805f18e336aa58be" providerId="LiveId" clId="{6967D7CD-440A-4DD4-BDBC-B6AA8CEC03CC}" dt="2020-02-16T10:59:22.533" v="2"/>
        <pc:sldMkLst>
          <pc:docMk/>
          <pc:sldMk cId="4203864513" sldId="317"/>
        </pc:sldMkLst>
      </pc:sldChg>
    </pc:docChg>
  </pc:docChgLst>
  <pc:docChgLst>
    <pc:chgData name="Mariusz MOL" userId="805f18e336aa58be" providerId="LiveId" clId="{6850F001-C435-43A9-91CD-05C18737AFBB}"/>
    <pc:docChg chg="undo custSel mod addSld delSld modSld sldOrd">
      <pc:chgData name="Mariusz MOL" userId="805f18e336aa58be" providerId="LiveId" clId="{6850F001-C435-43A9-91CD-05C18737AFBB}" dt="2020-01-12T13:32:22.041" v="13318" actId="207"/>
      <pc:docMkLst>
        <pc:docMk/>
      </pc:docMkLst>
      <pc:sldChg chg="addSp delSp modSp">
        <pc:chgData name="Mariusz MOL" userId="805f18e336aa58be" providerId="LiveId" clId="{6850F001-C435-43A9-91CD-05C18737AFBB}" dt="2019-12-29T22:58:13.656" v="564" actId="1076"/>
        <pc:sldMkLst>
          <pc:docMk/>
          <pc:sldMk cId="1282435963" sldId="256"/>
        </pc:sldMkLst>
        <pc:spChg chg="add del mod">
          <ac:chgData name="Mariusz MOL" userId="805f18e336aa58be" providerId="LiveId" clId="{6850F001-C435-43A9-91CD-05C18737AFBB}" dt="2019-12-29T22:58:03.412" v="563" actId="20577"/>
          <ac:spMkLst>
            <pc:docMk/>
            <pc:sldMk cId="1282435963" sldId="256"/>
            <ac:spMk id="2" creationId="{C6D6626E-91AD-4026-84D1-8065177D50D3}"/>
          </ac:spMkLst>
        </pc:spChg>
        <pc:spChg chg="del">
          <ac:chgData name="Mariusz MOL" userId="805f18e336aa58be" providerId="LiveId" clId="{6850F001-C435-43A9-91CD-05C18737AFBB}" dt="2019-12-29T22:56:41.035" v="531" actId="478"/>
          <ac:spMkLst>
            <pc:docMk/>
            <pc:sldMk cId="1282435963" sldId="256"/>
            <ac:spMk id="3" creationId="{0D003900-1F77-4737-8817-A7D25BEB30BD}"/>
          </ac:spMkLst>
        </pc:spChg>
        <pc:spChg chg="add del mod">
          <ac:chgData name="Mariusz MOL" userId="805f18e336aa58be" providerId="LiveId" clId="{6850F001-C435-43A9-91CD-05C18737AFBB}" dt="2019-12-29T22:57:46.552" v="544" actId="478"/>
          <ac:spMkLst>
            <pc:docMk/>
            <pc:sldMk cId="1282435963" sldId="256"/>
            <ac:spMk id="6" creationId="{81D8DCF3-6881-468D-9B29-4EF3BFACC0F3}"/>
          </ac:spMkLst>
        </pc:spChg>
        <pc:picChg chg="mod">
          <ac:chgData name="Mariusz MOL" userId="805f18e336aa58be" providerId="LiveId" clId="{6850F001-C435-43A9-91CD-05C18737AFBB}" dt="2019-12-29T22:55:56.761" v="524" actId="1076"/>
          <ac:picMkLst>
            <pc:docMk/>
            <pc:sldMk cId="1282435963" sldId="256"/>
            <ac:picMk id="4" creationId="{9CAA86C0-818E-4049-BF50-91F4AE7174E3}"/>
          </ac:picMkLst>
        </pc:picChg>
        <pc:picChg chg="add mod">
          <ac:chgData name="Mariusz MOL" userId="805f18e336aa58be" providerId="LiveId" clId="{6850F001-C435-43A9-91CD-05C18737AFBB}" dt="2019-12-29T22:58:13.656" v="564" actId="1076"/>
          <ac:picMkLst>
            <pc:docMk/>
            <pc:sldMk cId="1282435963" sldId="256"/>
            <ac:picMk id="1026" creationId="{F5B1A746-A2DA-4035-B539-9BF8F38A15C3}"/>
          </ac:picMkLst>
        </pc:picChg>
        <pc:picChg chg="add del mod">
          <ac:chgData name="Mariusz MOL" userId="805f18e336aa58be" providerId="LiveId" clId="{6850F001-C435-43A9-91CD-05C18737AFBB}" dt="2019-12-29T22:57:48.861" v="545" actId="478"/>
          <ac:picMkLst>
            <pc:docMk/>
            <pc:sldMk cId="1282435963" sldId="256"/>
            <ac:picMk id="1028" creationId="{3A4B6879-2C6C-47B3-9A80-8A81D70C76CE}"/>
          </ac:picMkLst>
        </pc:picChg>
      </pc:sldChg>
      <pc:sldChg chg="addSp delSp modSp mod setBg">
        <pc:chgData name="Mariusz MOL" userId="805f18e336aa58be" providerId="LiveId" clId="{6850F001-C435-43A9-91CD-05C18737AFBB}" dt="2020-01-06T23:01:29.493" v="7008" actId="26606"/>
        <pc:sldMkLst>
          <pc:docMk/>
          <pc:sldMk cId="2654021702" sldId="257"/>
        </pc:sldMkLst>
        <pc:spChg chg="mod">
          <ac:chgData name="Mariusz MOL" userId="805f18e336aa58be" providerId="LiveId" clId="{6850F001-C435-43A9-91CD-05C18737AFBB}" dt="2020-01-06T23:01:29.493" v="7008" actId="26606"/>
          <ac:spMkLst>
            <pc:docMk/>
            <pc:sldMk cId="2654021702" sldId="257"/>
            <ac:spMk id="2" creationId="{D2F2410F-38A6-4BB9-BC71-D6F70E06AA82}"/>
          </ac:spMkLst>
        </pc:spChg>
        <pc:spChg chg="del mod">
          <ac:chgData name="Mariusz MOL" userId="805f18e336aa58be" providerId="LiveId" clId="{6850F001-C435-43A9-91CD-05C18737AFBB}" dt="2020-01-06T23:01:29.493" v="7008" actId="26606"/>
          <ac:spMkLst>
            <pc:docMk/>
            <pc:sldMk cId="2654021702" sldId="257"/>
            <ac:spMk id="3" creationId="{4DB89BBA-C39E-4194-B6BA-6E4D4519B1B2}"/>
          </ac:spMkLst>
        </pc:spChg>
        <pc:graphicFrameChg chg="add">
          <ac:chgData name="Mariusz MOL" userId="805f18e336aa58be" providerId="LiveId" clId="{6850F001-C435-43A9-91CD-05C18737AFBB}" dt="2020-01-06T23:01:29.493" v="7008" actId="26606"/>
          <ac:graphicFrameMkLst>
            <pc:docMk/>
            <pc:sldMk cId="2654021702" sldId="257"/>
            <ac:graphicFrameMk id="5" creationId="{88F13465-E74C-459A-9D18-55FB6AF9962D}"/>
          </ac:graphicFrameMkLst>
        </pc:graphicFrameChg>
      </pc:sldChg>
      <pc:sldChg chg="modSp">
        <pc:chgData name="Mariusz MOL" userId="805f18e336aa58be" providerId="LiveId" clId="{6850F001-C435-43A9-91CD-05C18737AFBB}" dt="2019-12-29T22:43:37.797" v="490" actId="123"/>
        <pc:sldMkLst>
          <pc:docMk/>
          <pc:sldMk cId="3747944057" sldId="258"/>
        </pc:sldMkLst>
        <pc:spChg chg="mod">
          <ac:chgData name="Mariusz MOL" userId="805f18e336aa58be" providerId="LiveId" clId="{6850F001-C435-43A9-91CD-05C18737AFBB}" dt="2019-12-29T22:43:37.797" v="490" actId="123"/>
          <ac:spMkLst>
            <pc:docMk/>
            <pc:sldMk cId="3747944057" sldId="258"/>
            <ac:spMk id="3" creationId="{4DB89BBA-C39E-4194-B6BA-6E4D4519B1B2}"/>
          </ac:spMkLst>
        </pc:spChg>
      </pc:sldChg>
      <pc:sldChg chg="modSp">
        <pc:chgData name="Mariusz MOL" userId="805f18e336aa58be" providerId="LiveId" clId="{6850F001-C435-43A9-91CD-05C18737AFBB}" dt="2020-01-07T20:17:28.522" v="10076" actId="5793"/>
        <pc:sldMkLst>
          <pc:docMk/>
          <pc:sldMk cId="3608311542" sldId="259"/>
        </pc:sldMkLst>
        <pc:spChg chg="mod">
          <ac:chgData name="Mariusz MOL" userId="805f18e336aa58be" providerId="LiveId" clId="{6850F001-C435-43A9-91CD-05C18737AFBB}" dt="2020-01-07T20:17:28.522" v="10076" actId="5793"/>
          <ac:spMkLst>
            <pc:docMk/>
            <pc:sldMk cId="3608311542" sldId="259"/>
            <ac:spMk id="3" creationId="{CB4B2C24-5E67-4570-B2A2-87AF6B8EA686}"/>
          </ac:spMkLst>
        </pc:spChg>
      </pc:sldChg>
      <pc:sldChg chg="modSp add">
        <pc:chgData name="Mariusz MOL" userId="805f18e336aa58be" providerId="LiveId" clId="{6850F001-C435-43A9-91CD-05C18737AFBB}" dt="2020-01-05T12:28:05.601" v="1294" actId="6549"/>
        <pc:sldMkLst>
          <pc:docMk/>
          <pc:sldMk cId="210640091" sldId="260"/>
        </pc:sldMkLst>
        <pc:spChg chg="mod">
          <ac:chgData name="Mariusz MOL" userId="805f18e336aa58be" providerId="LiveId" clId="{6850F001-C435-43A9-91CD-05C18737AFBB}" dt="2019-12-29T19:24:33.190" v="39" actId="20577"/>
          <ac:spMkLst>
            <pc:docMk/>
            <pc:sldMk cId="210640091" sldId="260"/>
            <ac:spMk id="2" creationId="{3C1A329D-682A-4045-84D0-02A38E5B27E2}"/>
          </ac:spMkLst>
        </pc:spChg>
        <pc:spChg chg="mod">
          <ac:chgData name="Mariusz MOL" userId="805f18e336aa58be" providerId="LiveId" clId="{6850F001-C435-43A9-91CD-05C18737AFBB}" dt="2020-01-05T12:28:05.601" v="1294" actId="6549"/>
          <ac:spMkLst>
            <pc:docMk/>
            <pc:sldMk cId="210640091" sldId="260"/>
            <ac:spMk id="3" creationId="{F241AFD2-4D2C-495B-90A8-ADCCB2ADB36A}"/>
          </ac:spMkLst>
        </pc:spChg>
      </pc:sldChg>
      <pc:sldChg chg="addSp delSp modSp add">
        <pc:chgData name="Mariusz MOL" userId="805f18e336aa58be" providerId="LiveId" clId="{6850F001-C435-43A9-91CD-05C18737AFBB}" dt="2020-01-05T12:40:35.962" v="1299" actId="208"/>
        <pc:sldMkLst>
          <pc:docMk/>
          <pc:sldMk cId="339238665" sldId="261"/>
        </pc:sldMkLst>
        <pc:spChg chg="mod">
          <ac:chgData name="Mariusz MOL" userId="805f18e336aa58be" providerId="LiveId" clId="{6850F001-C435-43A9-91CD-05C18737AFBB}" dt="2019-12-29T19:29:40.640" v="66" actId="20577"/>
          <ac:spMkLst>
            <pc:docMk/>
            <pc:sldMk cId="339238665" sldId="261"/>
            <ac:spMk id="2" creationId="{A59265BF-FD89-4123-BAA2-1A6460EA419C}"/>
          </ac:spMkLst>
        </pc:spChg>
        <pc:spChg chg="mod">
          <ac:chgData name="Mariusz MOL" userId="805f18e336aa58be" providerId="LiveId" clId="{6850F001-C435-43A9-91CD-05C18737AFBB}" dt="2020-01-05T12:18:12.498" v="1157" actId="1076"/>
          <ac:spMkLst>
            <pc:docMk/>
            <pc:sldMk cId="339238665" sldId="261"/>
            <ac:spMk id="3" creationId="{6A3EB10E-E3E8-4DDE-BCA9-1789A298A9FA}"/>
          </ac:spMkLst>
        </pc:spChg>
        <pc:spChg chg="add del mod">
          <ac:chgData name="Mariusz MOL" userId="805f18e336aa58be" providerId="LiveId" clId="{6850F001-C435-43A9-91CD-05C18737AFBB}" dt="2020-01-05T12:18:08.010" v="1155"/>
          <ac:spMkLst>
            <pc:docMk/>
            <pc:sldMk cId="339238665" sldId="261"/>
            <ac:spMk id="4" creationId="{D04414DA-85CC-4649-A136-197A00FB36CB}"/>
          </ac:spMkLst>
        </pc:spChg>
        <pc:spChg chg="add mod">
          <ac:chgData name="Mariusz MOL" userId="805f18e336aa58be" providerId="LiveId" clId="{6850F001-C435-43A9-91CD-05C18737AFBB}" dt="2020-01-05T12:20:17.232" v="1262" actId="1076"/>
          <ac:spMkLst>
            <pc:docMk/>
            <pc:sldMk cId="339238665" sldId="261"/>
            <ac:spMk id="5" creationId="{D3F30C88-C9EB-473B-AAE4-E554F6DF020F}"/>
          </ac:spMkLst>
        </pc:spChg>
        <pc:spChg chg="add mod">
          <ac:chgData name="Mariusz MOL" userId="805f18e336aa58be" providerId="LiveId" clId="{6850F001-C435-43A9-91CD-05C18737AFBB}" dt="2020-01-05T12:40:35.962" v="1299" actId="208"/>
          <ac:spMkLst>
            <pc:docMk/>
            <pc:sldMk cId="339238665" sldId="261"/>
            <ac:spMk id="6" creationId="{D8F75770-72BA-404D-BCB6-1EB81A76BD49}"/>
          </ac:spMkLst>
        </pc:spChg>
      </pc:sldChg>
      <pc:sldChg chg="modSp add">
        <pc:chgData name="Mariusz MOL" userId="805f18e336aa58be" providerId="LiveId" clId="{6850F001-C435-43A9-91CD-05C18737AFBB}" dt="2020-01-11T08:25:53.743" v="13272" actId="313"/>
        <pc:sldMkLst>
          <pc:docMk/>
          <pc:sldMk cId="660409216" sldId="262"/>
        </pc:sldMkLst>
        <pc:spChg chg="mod">
          <ac:chgData name="Mariusz MOL" userId="805f18e336aa58be" providerId="LiveId" clId="{6850F001-C435-43A9-91CD-05C18737AFBB}" dt="2019-12-29T19:29:55.306" v="81" actId="20577"/>
          <ac:spMkLst>
            <pc:docMk/>
            <pc:sldMk cId="660409216" sldId="262"/>
            <ac:spMk id="2" creationId="{031AF484-8064-437B-8049-4B38C5593021}"/>
          </ac:spMkLst>
        </pc:spChg>
        <pc:spChg chg="mod">
          <ac:chgData name="Mariusz MOL" userId="805f18e336aa58be" providerId="LiveId" clId="{6850F001-C435-43A9-91CD-05C18737AFBB}" dt="2020-01-11T08:25:53.743" v="13272" actId="313"/>
          <ac:spMkLst>
            <pc:docMk/>
            <pc:sldMk cId="660409216" sldId="262"/>
            <ac:spMk id="3" creationId="{5A9AA78E-B6D3-42DA-9DDC-95F38FE38F1B}"/>
          </ac:spMkLst>
        </pc:spChg>
      </pc:sldChg>
      <pc:sldChg chg="modSp add">
        <pc:chgData name="Mariusz MOL" userId="805f18e336aa58be" providerId="LiveId" clId="{6850F001-C435-43A9-91CD-05C18737AFBB}" dt="2020-01-05T13:46:27.148" v="2249" actId="6549"/>
        <pc:sldMkLst>
          <pc:docMk/>
          <pc:sldMk cId="1235786859" sldId="263"/>
        </pc:sldMkLst>
        <pc:spChg chg="mod">
          <ac:chgData name="Mariusz MOL" userId="805f18e336aa58be" providerId="LiveId" clId="{6850F001-C435-43A9-91CD-05C18737AFBB}" dt="2019-12-29T19:30:08.327" v="97" actId="20577"/>
          <ac:spMkLst>
            <pc:docMk/>
            <pc:sldMk cId="1235786859" sldId="263"/>
            <ac:spMk id="2" creationId="{7796CF1B-05EA-4509-902F-CACC84B98D0B}"/>
          </ac:spMkLst>
        </pc:spChg>
        <pc:spChg chg="mod">
          <ac:chgData name="Mariusz MOL" userId="805f18e336aa58be" providerId="LiveId" clId="{6850F001-C435-43A9-91CD-05C18737AFBB}" dt="2020-01-05T13:46:27.148" v="2249" actId="6549"/>
          <ac:spMkLst>
            <pc:docMk/>
            <pc:sldMk cId="1235786859" sldId="263"/>
            <ac:spMk id="3" creationId="{2C3CA92A-CE46-4BA8-992F-3E1EA2FA4DD2}"/>
          </ac:spMkLst>
        </pc:spChg>
      </pc:sldChg>
      <pc:sldChg chg="addSp modSp add">
        <pc:chgData name="Mariusz MOL" userId="805f18e336aa58be" providerId="LiveId" clId="{6850F001-C435-43A9-91CD-05C18737AFBB}" dt="2020-01-06T01:13:11.887" v="3302" actId="20577"/>
        <pc:sldMkLst>
          <pc:docMk/>
          <pc:sldMk cId="2903822710" sldId="264"/>
        </pc:sldMkLst>
        <pc:spChg chg="mod">
          <ac:chgData name="Mariusz MOL" userId="805f18e336aa58be" providerId="LiveId" clId="{6850F001-C435-43A9-91CD-05C18737AFBB}" dt="2019-12-29T19:30:19.145" v="106" actId="20577"/>
          <ac:spMkLst>
            <pc:docMk/>
            <pc:sldMk cId="2903822710" sldId="264"/>
            <ac:spMk id="2" creationId="{52E121BF-8B7C-4E07-991C-D90A0B5B9BD5}"/>
          </ac:spMkLst>
        </pc:spChg>
        <pc:spChg chg="mod">
          <ac:chgData name="Mariusz MOL" userId="805f18e336aa58be" providerId="LiveId" clId="{6850F001-C435-43A9-91CD-05C18737AFBB}" dt="2020-01-06T01:13:11.887" v="3302" actId="20577"/>
          <ac:spMkLst>
            <pc:docMk/>
            <pc:sldMk cId="2903822710" sldId="264"/>
            <ac:spMk id="3" creationId="{738823B2-27D9-435A-A666-8D72F082C889}"/>
          </ac:spMkLst>
        </pc:spChg>
        <pc:graphicFrameChg chg="add mod modGraphic">
          <ac:chgData name="Mariusz MOL" userId="805f18e336aa58be" providerId="LiveId" clId="{6850F001-C435-43A9-91CD-05C18737AFBB}" dt="2020-01-06T00:44:17.750" v="2897" actId="108"/>
          <ac:graphicFrameMkLst>
            <pc:docMk/>
            <pc:sldMk cId="2903822710" sldId="264"/>
            <ac:graphicFrameMk id="4" creationId="{0933B680-5414-4F2C-99A1-AF2ACF0351CD}"/>
          </ac:graphicFrameMkLst>
        </pc:graphicFrameChg>
      </pc:sldChg>
      <pc:sldChg chg="modSp add">
        <pc:chgData name="Mariusz MOL" userId="805f18e336aa58be" providerId="LiveId" clId="{6850F001-C435-43A9-91CD-05C18737AFBB}" dt="2020-01-06T12:15:03.790" v="4158" actId="20577"/>
        <pc:sldMkLst>
          <pc:docMk/>
          <pc:sldMk cId="4047218651" sldId="265"/>
        </pc:sldMkLst>
        <pc:spChg chg="mod">
          <ac:chgData name="Mariusz MOL" userId="805f18e336aa58be" providerId="LiveId" clId="{6850F001-C435-43A9-91CD-05C18737AFBB}" dt="2019-12-29T19:30:29.245" v="123" actId="20577"/>
          <ac:spMkLst>
            <pc:docMk/>
            <pc:sldMk cId="4047218651" sldId="265"/>
            <ac:spMk id="2" creationId="{A4C73001-E349-4094-88AB-21374A38C40E}"/>
          </ac:spMkLst>
        </pc:spChg>
        <pc:spChg chg="mod">
          <ac:chgData name="Mariusz MOL" userId="805f18e336aa58be" providerId="LiveId" clId="{6850F001-C435-43A9-91CD-05C18737AFBB}" dt="2020-01-06T12:15:03.790" v="4158" actId="20577"/>
          <ac:spMkLst>
            <pc:docMk/>
            <pc:sldMk cId="4047218651" sldId="265"/>
            <ac:spMk id="3" creationId="{072689F5-203B-447F-A610-077EA377DF1C}"/>
          </ac:spMkLst>
        </pc:spChg>
      </pc:sldChg>
      <pc:sldChg chg="modSp add del">
        <pc:chgData name="Mariusz MOL" userId="805f18e336aa58be" providerId="LiveId" clId="{6850F001-C435-43A9-91CD-05C18737AFBB}" dt="2020-01-06T12:15:36.697" v="4159" actId="2696"/>
        <pc:sldMkLst>
          <pc:docMk/>
          <pc:sldMk cId="2241185500" sldId="266"/>
        </pc:sldMkLst>
        <pc:spChg chg="mod">
          <ac:chgData name="Mariusz MOL" userId="805f18e336aa58be" providerId="LiveId" clId="{6850F001-C435-43A9-91CD-05C18737AFBB}" dt="2019-12-29T19:38:05.338" v="159" actId="20577"/>
          <ac:spMkLst>
            <pc:docMk/>
            <pc:sldMk cId="2241185500" sldId="266"/>
            <ac:spMk id="3" creationId="{072689F5-203B-447F-A610-077EA377DF1C}"/>
          </ac:spMkLst>
        </pc:spChg>
      </pc:sldChg>
      <pc:sldChg chg="addSp delSp modSp add">
        <pc:chgData name="Mariusz MOL" userId="805f18e336aa58be" providerId="LiveId" clId="{6850F001-C435-43A9-91CD-05C18737AFBB}" dt="2020-01-06T12:24:39.890" v="4217" actId="20577"/>
        <pc:sldMkLst>
          <pc:docMk/>
          <pc:sldMk cId="1434316472" sldId="267"/>
        </pc:sldMkLst>
        <pc:spChg chg="mod">
          <ac:chgData name="Mariusz MOL" userId="805f18e336aa58be" providerId="LiveId" clId="{6850F001-C435-43A9-91CD-05C18737AFBB}" dt="2020-01-06T12:23:51.664" v="4209" actId="1076"/>
          <ac:spMkLst>
            <pc:docMk/>
            <pc:sldMk cId="1434316472" sldId="267"/>
            <ac:spMk id="2" creationId="{2D28E0BB-7798-4D25-8337-36B4E96AB0B1}"/>
          </ac:spMkLst>
        </pc:spChg>
        <pc:spChg chg="del">
          <ac:chgData name="Mariusz MOL" userId="805f18e336aa58be" providerId="LiveId" clId="{6850F001-C435-43A9-91CD-05C18737AFBB}" dt="2020-01-06T12:17:15.620" v="4160"/>
          <ac:spMkLst>
            <pc:docMk/>
            <pc:sldMk cId="1434316472" sldId="267"/>
            <ac:spMk id="3" creationId="{640243A7-BC1D-4A54-A463-9C9AA9F75FBC}"/>
          </ac:spMkLst>
        </pc:spChg>
        <pc:spChg chg="add mod">
          <ac:chgData name="Mariusz MOL" userId="805f18e336aa58be" providerId="LiveId" clId="{6850F001-C435-43A9-91CD-05C18737AFBB}" dt="2020-01-06T12:24:07.169" v="4210" actId="123"/>
          <ac:spMkLst>
            <pc:docMk/>
            <pc:sldMk cId="1434316472" sldId="267"/>
            <ac:spMk id="4" creationId="{FE36FF6C-CE65-4FFF-AD4C-E383A62B8F45}"/>
          </ac:spMkLst>
        </pc:spChg>
        <pc:spChg chg="add mod">
          <ac:chgData name="Mariusz MOL" userId="805f18e336aa58be" providerId="LiveId" clId="{6850F001-C435-43A9-91CD-05C18737AFBB}" dt="2020-01-06T12:24:39.890" v="4217" actId="20577"/>
          <ac:spMkLst>
            <pc:docMk/>
            <pc:sldMk cId="1434316472" sldId="267"/>
            <ac:spMk id="6" creationId="{D810AD57-3C98-4413-9B1A-35A666314A0B}"/>
          </ac:spMkLst>
        </pc:spChg>
        <pc:picChg chg="add mod">
          <ac:chgData name="Mariusz MOL" userId="805f18e336aa58be" providerId="LiveId" clId="{6850F001-C435-43A9-91CD-05C18737AFBB}" dt="2020-01-06T12:23:36.164" v="4207" actId="1076"/>
          <ac:picMkLst>
            <pc:docMk/>
            <pc:sldMk cId="1434316472" sldId="267"/>
            <ac:picMk id="1026" creationId="{A6670946-233F-4FF2-AABB-F0EB77AAE4B8}"/>
          </ac:picMkLst>
        </pc:picChg>
      </pc:sldChg>
      <pc:sldChg chg="addSp delSp modSp add">
        <pc:chgData name="Mariusz MOL" userId="805f18e336aa58be" providerId="LiveId" clId="{6850F001-C435-43A9-91CD-05C18737AFBB}" dt="2020-01-06T12:50:58.711" v="4789" actId="14100"/>
        <pc:sldMkLst>
          <pc:docMk/>
          <pc:sldMk cId="2592084263" sldId="268"/>
        </pc:sldMkLst>
        <pc:spChg chg="mod">
          <ac:chgData name="Mariusz MOL" userId="805f18e336aa58be" providerId="LiveId" clId="{6850F001-C435-43A9-91CD-05C18737AFBB}" dt="2019-12-29T19:50:37.905" v="241" actId="20577"/>
          <ac:spMkLst>
            <pc:docMk/>
            <pc:sldMk cId="2592084263" sldId="268"/>
            <ac:spMk id="2" creationId="{9264EE28-E22C-4AB0-934A-C0FBBE346613}"/>
          </ac:spMkLst>
        </pc:spChg>
        <pc:spChg chg="del">
          <ac:chgData name="Mariusz MOL" userId="805f18e336aa58be" providerId="LiveId" clId="{6850F001-C435-43A9-91CD-05C18737AFBB}" dt="2020-01-06T12:39:03.335" v="4412" actId="478"/>
          <ac:spMkLst>
            <pc:docMk/>
            <pc:sldMk cId="2592084263" sldId="268"/>
            <ac:spMk id="3" creationId="{1E3F5217-6BCE-4216-B079-EF379570ACFF}"/>
          </ac:spMkLst>
        </pc:spChg>
        <pc:spChg chg="add mod">
          <ac:chgData name="Mariusz MOL" userId="805f18e336aa58be" providerId="LiveId" clId="{6850F001-C435-43A9-91CD-05C18737AFBB}" dt="2020-01-06T12:49:11" v="4777" actId="20577"/>
          <ac:spMkLst>
            <pc:docMk/>
            <pc:sldMk cId="2592084263" sldId="268"/>
            <ac:spMk id="4" creationId="{950DFB55-970F-46ED-90F3-6ACA65F769A6}"/>
          </ac:spMkLst>
        </pc:spChg>
        <pc:spChg chg="add mod">
          <ac:chgData name="Mariusz MOL" userId="805f18e336aa58be" providerId="LiveId" clId="{6850F001-C435-43A9-91CD-05C18737AFBB}" dt="2020-01-06T12:50:58.711" v="4789" actId="14100"/>
          <ac:spMkLst>
            <pc:docMk/>
            <pc:sldMk cId="2592084263" sldId="268"/>
            <ac:spMk id="5" creationId="{10378A28-07B2-4AE1-9298-E1AF063CCC01}"/>
          </ac:spMkLst>
        </pc:spChg>
        <pc:picChg chg="add mod">
          <ac:chgData name="Mariusz MOL" userId="805f18e336aa58be" providerId="LiveId" clId="{6850F001-C435-43A9-91CD-05C18737AFBB}" dt="2020-01-06T12:50:31.330" v="4781" actId="1076"/>
          <ac:picMkLst>
            <pc:docMk/>
            <pc:sldMk cId="2592084263" sldId="268"/>
            <ac:picMk id="2050" creationId="{CC734EA5-D94A-4618-805A-71FC9538DEAC}"/>
          </ac:picMkLst>
        </pc:picChg>
      </pc:sldChg>
      <pc:sldChg chg="modSp add">
        <pc:chgData name="Mariusz MOL" userId="805f18e336aa58be" providerId="LiveId" clId="{6850F001-C435-43A9-91CD-05C18737AFBB}" dt="2020-01-06T13:48:29.557" v="5057" actId="20577"/>
        <pc:sldMkLst>
          <pc:docMk/>
          <pc:sldMk cId="630592079" sldId="269"/>
        </pc:sldMkLst>
        <pc:spChg chg="mod">
          <ac:chgData name="Mariusz MOL" userId="805f18e336aa58be" providerId="LiveId" clId="{6850F001-C435-43A9-91CD-05C18737AFBB}" dt="2020-01-06T13:48:29.557" v="5057" actId="20577"/>
          <ac:spMkLst>
            <pc:docMk/>
            <pc:sldMk cId="630592079" sldId="269"/>
            <ac:spMk id="3" creationId="{1E3F5217-6BCE-4216-B079-EF379570ACFF}"/>
          </ac:spMkLst>
        </pc:spChg>
      </pc:sldChg>
      <pc:sldChg chg="addSp modSp add">
        <pc:chgData name="Mariusz MOL" userId="805f18e336aa58be" providerId="LiveId" clId="{6850F001-C435-43A9-91CD-05C18737AFBB}" dt="2020-01-06T14:48:33.432" v="6019" actId="20577"/>
        <pc:sldMkLst>
          <pc:docMk/>
          <pc:sldMk cId="2929454285" sldId="270"/>
        </pc:sldMkLst>
        <pc:spChg chg="mod">
          <ac:chgData name="Mariusz MOL" userId="805f18e336aa58be" providerId="LiveId" clId="{6850F001-C435-43A9-91CD-05C18737AFBB}" dt="2019-12-29T20:07:25.399" v="274" actId="20577"/>
          <ac:spMkLst>
            <pc:docMk/>
            <pc:sldMk cId="2929454285" sldId="270"/>
            <ac:spMk id="2" creationId="{9264EE28-E22C-4AB0-934A-C0FBBE346613}"/>
          </ac:spMkLst>
        </pc:spChg>
        <pc:spChg chg="mod">
          <ac:chgData name="Mariusz MOL" userId="805f18e336aa58be" providerId="LiveId" clId="{6850F001-C435-43A9-91CD-05C18737AFBB}" dt="2019-12-29T20:07:27.563" v="275" actId="20577"/>
          <ac:spMkLst>
            <pc:docMk/>
            <pc:sldMk cId="2929454285" sldId="270"/>
            <ac:spMk id="3" creationId="{1E3F5217-6BCE-4216-B079-EF379570ACFF}"/>
          </ac:spMkLst>
        </pc:spChg>
        <pc:spChg chg="add mod">
          <ac:chgData name="Mariusz MOL" userId="805f18e336aa58be" providerId="LiveId" clId="{6850F001-C435-43A9-91CD-05C18737AFBB}" dt="2020-01-06T14:48:33.432" v="6019" actId="20577"/>
          <ac:spMkLst>
            <pc:docMk/>
            <pc:sldMk cId="2929454285" sldId="270"/>
            <ac:spMk id="4" creationId="{D710A5CE-82E3-488D-BA36-3317E2D808DE}"/>
          </ac:spMkLst>
        </pc:spChg>
      </pc:sldChg>
      <pc:sldChg chg="modSp add del">
        <pc:chgData name="Mariusz MOL" userId="805f18e336aa58be" providerId="LiveId" clId="{6850F001-C435-43A9-91CD-05C18737AFBB}" dt="2020-01-06T15:45:42.224" v="6352" actId="2696"/>
        <pc:sldMkLst>
          <pc:docMk/>
          <pc:sldMk cId="2541750449" sldId="271"/>
        </pc:sldMkLst>
        <pc:spChg chg="mod">
          <ac:chgData name="Mariusz MOL" userId="805f18e336aa58be" providerId="LiveId" clId="{6850F001-C435-43A9-91CD-05C18737AFBB}" dt="2019-12-29T20:23:32.503" v="292" actId="20577"/>
          <ac:spMkLst>
            <pc:docMk/>
            <pc:sldMk cId="2541750449" sldId="271"/>
            <ac:spMk id="2" creationId="{9908A000-BC53-42C2-964C-63C24D84F1DF}"/>
          </ac:spMkLst>
        </pc:spChg>
      </pc:sldChg>
      <pc:sldChg chg="modSp add">
        <pc:chgData name="Mariusz MOL" userId="805f18e336aa58be" providerId="LiveId" clId="{6850F001-C435-43A9-91CD-05C18737AFBB}" dt="2020-01-06T16:05:03.140" v="6951" actId="27636"/>
        <pc:sldMkLst>
          <pc:docMk/>
          <pc:sldMk cId="144032611" sldId="272"/>
        </pc:sldMkLst>
        <pc:spChg chg="mod">
          <ac:chgData name="Mariusz MOL" userId="805f18e336aa58be" providerId="LiveId" clId="{6850F001-C435-43A9-91CD-05C18737AFBB}" dt="2019-12-29T20:56:38.167" v="298" actId="20577"/>
          <ac:spMkLst>
            <pc:docMk/>
            <pc:sldMk cId="144032611" sldId="272"/>
            <ac:spMk id="2" creationId="{B6DB739A-6C92-408A-A155-538D6921C81C}"/>
          </ac:spMkLst>
        </pc:spChg>
        <pc:spChg chg="mod">
          <ac:chgData name="Mariusz MOL" userId="805f18e336aa58be" providerId="LiveId" clId="{6850F001-C435-43A9-91CD-05C18737AFBB}" dt="2020-01-06T16:05:03.140" v="6951" actId="27636"/>
          <ac:spMkLst>
            <pc:docMk/>
            <pc:sldMk cId="144032611" sldId="272"/>
            <ac:spMk id="3" creationId="{FC4D888F-FFFA-43F4-95CC-4F4BB53AED92}"/>
          </ac:spMkLst>
        </pc:spChg>
      </pc:sldChg>
      <pc:sldChg chg="modSp add">
        <pc:chgData name="Mariusz MOL" userId="805f18e336aa58be" providerId="LiveId" clId="{6850F001-C435-43A9-91CD-05C18737AFBB}" dt="2020-01-06T23:22:36.499" v="7178" actId="113"/>
        <pc:sldMkLst>
          <pc:docMk/>
          <pc:sldMk cId="3628907813" sldId="273"/>
        </pc:sldMkLst>
        <pc:spChg chg="mod">
          <ac:chgData name="Mariusz MOL" userId="805f18e336aa58be" providerId="LiveId" clId="{6850F001-C435-43A9-91CD-05C18737AFBB}" dt="2019-12-29T21:04:54.311" v="343" actId="20577"/>
          <ac:spMkLst>
            <pc:docMk/>
            <pc:sldMk cId="3628907813" sldId="273"/>
            <ac:spMk id="2" creationId="{4E962EC6-AFD1-4CE6-9901-52294AF8AE67}"/>
          </ac:spMkLst>
        </pc:spChg>
        <pc:spChg chg="mod">
          <ac:chgData name="Mariusz MOL" userId="805f18e336aa58be" providerId="LiveId" clId="{6850F001-C435-43A9-91CD-05C18737AFBB}" dt="2020-01-06T23:22:36.499" v="7178" actId="113"/>
          <ac:spMkLst>
            <pc:docMk/>
            <pc:sldMk cId="3628907813" sldId="273"/>
            <ac:spMk id="3" creationId="{B1B9EBDE-1148-4736-A4F3-8C56A740D150}"/>
          </ac:spMkLst>
        </pc:spChg>
      </pc:sldChg>
      <pc:sldChg chg="addSp delSp modSp add mod setBg">
        <pc:chgData name="Mariusz MOL" userId="805f18e336aa58be" providerId="LiveId" clId="{6850F001-C435-43A9-91CD-05C18737AFBB}" dt="2020-01-10T23:15:09.905" v="13270" actId="1076"/>
        <pc:sldMkLst>
          <pc:docMk/>
          <pc:sldMk cId="2921482470" sldId="274"/>
        </pc:sldMkLst>
        <pc:spChg chg="mod">
          <ac:chgData name="Mariusz MOL" userId="805f18e336aa58be" providerId="LiveId" clId="{6850F001-C435-43A9-91CD-05C18737AFBB}" dt="2020-01-06T23:01:46.026" v="7009" actId="26606"/>
          <ac:spMkLst>
            <pc:docMk/>
            <pc:sldMk cId="2921482470" sldId="274"/>
            <ac:spMk id="2" creationId="{D2F2410F-38A6-4BB9-BC71-D6F70E06AA82}"/>
          </ac:spMkLst>
        </pc:spChg>
        <pc:spChg chg="del mod">
          <ac:chgData name="Mariusz MOL" userId="805f18e336aa58be" providerId="LiveId" clId="{6850F001-C435-43A9-91CD-05C18737AFBB}" dt="2020-01-06T23:01:46.026" v="7009" actId="26606"/>
          <ac:spMkLst>
            <pc:docMk/>
            <pc:sldMk cId="2921482470" sldId="274"/>
            <ac:spMk id="3" creationId="{4DB89BBA-C39E-4194-B6BA-6E4D4519B1B2}"/>
          </ac:spMkLst>
        </pc:spChg>
        <pc:spChg chg="add mod">
          <ac:chgData name="Mariusz MOL" userId="805f18e336aa58be" providerId="LiveId" clId="{6850F001-C435-43A9-91CD-05C18737AFBB}" dt="2020-01-10T23:15:09.905" v="13270" actId="1076"/>
          <ac:spMkLst>
            <pc:docMk/>
            <pc:sldMk cId="2921482470" sldId="274"/>
            <ac:spMk id="3" creationId="{C976EDF7-9025-4E49-AB06-4DD81128AB51}"/>
          </ac:spMkLst>
        </pc:spChg>
        <pc:graphicFrameChg chg="add mod">
          <ac:chgData name="Mariusz MOL" userId="805f18e336aa58be" providerId="LiveId" clId="{6850F001-C435-43A9-91CD-05C18737AFBB}" dt="2020-01-10T23:14:51.700" v="13265"/>
          <ac:graphicFrameMkLst>
            <pc:docMk/>
            <pc:sldMk cId="2921482470" sldId="274"/>
            <ac:graphicFrameMk id="5" creationId="{9A33E33F-4129-4093-87B4-C03D2F554605}"/>
          </ac:graphicFrameMkLst>
        </pc:graphicFrameChg>
      </pc:sldChg>
      <pc:sldChg chg="modSp add">
        <pc:chgData name="Mariusz MOL" userId="805f18e336aa58be" providerId="LiveId" clId="{6850F001-C435-43A9-91CD-05C18737AFBB}" dt="2019-12-29T22:44:20.389" v="492"/>
        <pc:sldMkLst>
          <pc:docMk/>
          <pc:sldMk cId="302980740" sldId="275"/>
        </pc:sldMkLst>
        <pc:spChg chg="mod">
          <ac:chgData name="Mariusz MOL" userId="805f18e336aa58be" providerId="LiveId" clId="{6850F001-C435-43A9-91CD-05C18737AFBB}" dt="2019-12-29T22:44:20.389" v="492"/>
          <ac:spMkLst>
            <pc:docMk/>
            <pc:sldMk cId="302980740" sldId="275"/>
            <ac:spMk id="3" creationId="{4DB89BBA-C39E-4194-B6BA-6E4D4519B1B2}"/>
          </ac:spMkLst>
        </pc:spChg>
      </pc:sldChg>
      <pc:sldChg chg="addSp modSp add mod setBg">
        <pc:chgData name="Mariusz MOL" userId="805f18e336aa58be" providerId="LiveId" clId="{6850F001-C435-43A9-91CD-05C18737AFBB}" dt="2019-12-29T22:49:47.628" v="517" actId="123"/>
        <pc:sldMkLst>
          <pc:docMk/>
          <pc:sldMk cId="2394887348" sldId="276"/>
        </pc:sldMkLst>
        <pc:spChg chg="mod">
          <ac:chgData name="Mariusz MOL" userId="805f18e336aa58be" providerId="LiveId" clId="{6850F001-C435-43A9-91CD-05C18737AFBB}" dt="2019-12-29T22:49:23.683" v="514" actId="26606"/>
          <ac:spMkLst>
            <pc:docMk/>
            <pc:sldMk cId="2394887348" sldId="276"/>
            <ac:spMk id="2" creationId="{D2F2410F-38A6-4BB9-BC71-D6F70E06AA82}"/>
          </ac:spMkLst>
        </pc:spChg>
        <pc:spChg chg="mod">
          <ac:chgData name="Mariusz MOL" userId="805f18e336aa58be" providerId="LiveId" clId="{6850F001-C435-43A9-91CD-05C18737AFBB}" dt="2019-12-29T22:49:47.628" v="517" actId="123"/>
          <ac:spMkLst>
            <pc:docMk/>
            <pc:sldMk cId="2394887348" sldId="276"/>
            <ac:spMk id="3" creationId="{4DB89BBA-C39E-4194-B6BA-6E4D4519B1B2}"/>
          </ac:spMkLst>
        </pc:spChg>
        <pc:spChg chg="add">
          <ac:chgData name="Mariusz MOL" userId="805f18e336aa58be" providerId="LiveId" clId="{6850F001-C435-43A9-91CD-05C18737AFBB}" dt="2019-12-29T22:49:23.683" v="514" actId="26606"/>
          <ac:spMkLst>
            <pc:docMk/>
            <pc:sldMk cId="2394887348" sldId="276"/>
            <ac:spMk id="9" creationId="{0AB6E427-3F73-4C06-A5D5-AE52C3883B50}"/>
          </ac:spMkLst>
        </pc:spChg>
        <pc:spChg chg="add">
          <ac:chgData name="Mariusz MOL" userId="805f18e336aa58be" providerId="LiveId" clId="{6850F001-C435-43A9-91CD-05C18737AFBB}" dt="2019-12-29T22:49:23.683" v="514" actId="26606"/>
          <ac:spMkLst>
            <pc:docMk/>
            <pc:sldMk cId="2394887348" sldId="276"/>
            <ac:spMk id="11" creationId="{D8C9BDAA-0390-4B39-9B5C-BC95E5120DA4}"/>
          </ac:spMkLst>
        </pc:spChg>
        <pc:picChg chg="add mod">
          <ac:chgData name="Mariusz MOL" userId="805f18e336aa58be" providerId="LiveId" clId="{6850F001-C435-43A9-91CD-05C18737AFBB}" dt="2019-12-29T22:49:31.467" v="516" actId="14100"/>
          <ac:picMkLst>
            <pc:docMk/>
            <pc:sldMk cId="2394887348" sldId="276"/>
            <ac:picMk id="4" creationId="{E6C66C8C-477F-478A-AEE4-C7BDC0617805}"/>
          </ac:picMkLst>
        </pc:picChg>
        <pc:cxnChg chg="add">
          <ac:chgData name="Mariusz MOL" userId="805f18e336aa58be" providerId="LiveId" clId="{6850F001-C435-43A9-91CD-05C18737AFBB}" dt="2019-12-29T22:49:23.683" v="514" actId="26606"/>
          <ac:cxnSpMkLst>
            <pc:docMk/>
            <pc:sldMk cId="2394887348" sldId="276"/>
            <ac:cxnSpMk id="13" creationId="{E04A321A-A039-4720-87B4-66A4210E0D57}"/>
          </ac:cxnSpMkLst>
        </pc:cxnChg>
      </pc:sldChg>
      <pc:sldChg chg="delSp modSp add">
        <pc:chgData name="Mariusz MOL" userId="805f18e336aa58be" providerId="LiveId" clId="{6850F001-C435-43A9-91CD-05C18737AFBB}" dt="2020-01-05T13:15:24.765" v="1746" actId="20577"/>
        <pc:sldMkLst>
          <pc:docMk/>
          <pc:sldMk cId="1515709624" sldId="277"/>
        </pc:sldMkLst>
        <pc:spChg chg="mod">
          <ac:chgData name="Mariusz MOL" userId="805f18e336aa58be" providerId="LiveId" clId="{6850F001-C435-43A9-91CD-05C18737AFBB}" dt="2020-01-05T13:15:24.765" v="1746" actId="20577"/>
          <ac:spMkLst>
            <pc:docMk/>
            <pc:sldMk cId="1515709624" sldId="277"/>
            <ac:spMk id="3" creationId="{6A3EB10E-E3E8-4DDE-BCA9-1789A298A9FA}"/>
          </ac:spMkLst>
        </pc:spChg>
        <pc:spChg chg="del mod">
          <ac:chgData name="Mariusz MOL" userId="805f18e336aa58be" providerId="LiveId" clId="{6850F001-C435-43A9-91CD-05C18737AFBB}" dt="2020-01-05T13:12:18.776" v="1566"/>
          <ac:spMkLst>
            <pc:docMk/>
            <pc:sldMk cId="1515709624" sldId="277"/>
            <ac:spMk id="5" creationId="{D3F30C88-C9EB-473B-AAE4-E554F6DF020F}"/>
          </ac:spMkLst>
        </pc:spChg>
        <pc:spChg chg="del mod">
          <ac:chgData name="Mariusz MOL" userId="805f18e336aa58be" providerId="LiveId" clId="{6850F001-C435-43A9-91CD-05C18737AFBB}" dt="2020-01-05T13:13:23.866" v="1583" actId="478"/>
          <ac:spMkLst>
            <pc:docMk/>
            <pc:sldMk cId="1515709624" sldId="277"/>
            <ac:spMk id="6" creationId="{D8F75770-72BA-404D-BCB6-1EB81A76BD49}"/>
          </ac:spMkLst>
        </pc:spChg>
      </pc:sldChg>
      <pc:sldChg chg="modSp add">
        <pc:chgData name="Mariusz MOL" userId="805f18e336aa58be" providerId="LiveId" clId="{6850F001-C435-43A9-91CD-05C18737AFBB}" dt="2020-01-06T01:18:21.083" v="3372"/>
        <pc:sldMkLst>
          <pc:docMk/>
          <pc:sldMk cId="2887925711" sldId="278"/>
        </pc:sldMkLst>
        <pc:spChg chg="mod">
          <ac:chgData name="Mariusz MOL" userId="805f18e336aa58be" providerId="LiveId" clId="{6850F001-C435-43A9-91CD-05C18737AFBB}" dt="2020-01-06T01:17:02.721" v="3363" actId="13926"/>
          <ac:spMkLst>
            <pc:docMk/>
            <pc:sldMk cId="2887925711" sldId="278"/>
            <ac:spMk id="3" creationId="{738823B2-27D9-435A-A666-8D72F082C889}"/>
          </ac:spMkLst>
        </pc:spChg>
        <pc:graphicFrameChg chg="mod">
          <ac:chgData name="Mariusz MOL" userId="805f18e336aa58be" providerId="LiveId" clId="{6850F001-C435-43A9-91CD-05C18737AFBB}" dt="2020-01-06T01:18:21.083" v="3372"/>
          <ac:graphicFrameMkLst>
            <pc:docMk/>
            <pc:sldMk cId="2887925711" sldId="278"/>
            <ac:graphicFrameMk id="4" creationId="{0933B680-5414-4F2C-99A1-AF2ACF0351CD}"/>
          </ac:graphicFrameMkLst>
        </pc:graphicFrameChg>
      </pc:sldChg>
      <pc:sldChg chg="modSp add">
        <pc:chgData name="Mariusz MOL" userId="805f18e336aa58be" providerId="LiveId" clId="{6850F001-C435-43A9-91CD-05C18737AFBB}" dt="2020-01-06T11:01:52.849" v="3730" actId="20577"/>
        <pc:sldMkLst>
          <pc:docMk/>
          <pc:sldMk cId="3846926339" sldId="279"/>
        </pc:sldMkLst>
        <pc:spChg chg="mod">
          <ac:chgData name="Mariusz MOL" userId="805f18e336aa58be" providerId="LiveId" clId="{6850F001-C435-43A9-91CD-05C18737AFBB}" dt="2020-01-06T10:39:11.267" v="3392" actId="20577"/>
          <ac:spMkLst>
            <pc:docMk/>
            <pc:sldMk cId="3846926339" sldId="279"/>
            <ac:spMk id="2" creationId="{52E121BF-8B7C-4E07-991C-D90A0B5B9BD5}"/>
          </ac:spMkLst>
        </pc:spChg>
        <pc:spChg chg="mod">
          <ac:chgData name="Mariusz MOL" userId="805f18e336aa58be" providerId="LiveId" clId="{6850F001-C435-43A9-91CD-05C18737AFBB}" dt="2020-01-06T11:01:52.849" v="3730" actId="20577"/>
          <ac:spMkLst>
            <pc:docMk/>
            <pc:sldMk cId="3846926339" sldId="279"/>
            <ac:spMk id="3" creationId="{738823B2-27D9-435A-A666-8D72F082C889}"/>
          </ac:spMkLst>
        </pc:spChg>
      </pc:sldChg>
      <pc:sldChg chg="addSp delSp modSp add">
        <pc:chgData name="Mariusz MOL" userId="805f18e336aa58be" providerId="LiveId" clId="{6850F001-C435-43A9-91CD-05C18737AFBB}" dt="2020-01-06T12:35:07.178" v="4411" actId="20577"/>
        <pc:sldMkLst>
          <pc:docMk/>
          <pc:sldMk cId="830278178" sldId="280"/>
        </pc:sldMkLst>
        <pc:spChg chg="add del mod">
          <ac:chgData name="Mariusz MOL" userId="805f18e336aa58be" providerId="LiveId" clId="{6850F001-C435-43A9-91CD-05C18737AFBB}" dt="2020-01-06T12:25:37.323" v="4230" actId="478"/>
          <ac:spMkLst>
            <pc:docMk/>
            <pc:sldMk cId="830278178" sldId="280"/>
            <ac:spMk id="3" creationId="{63883877-4D26-4235-AFE8-F32BEE62574F}"/>
          </ac:spMkLst>
        </pc:spChg>
        <pc:spChg chg="mod">
          <ac:chgData name="Mariusz MOL" userId="805f18e336aa58be" providerId="LiveId" clId="{6850F001-C435-43A9-91CD-05C18737AFBB}" dt="2020-01-06T12:35:07.178" v="4411" actId="20577"/>
          <ac:spMkLst>
            <pc:docMk/>
            <pc:sldMk cId="830278178" sldId="280"/>
            <ac:spMk id="4" creationId="{FE36FF6C-CE65-4FFF-AD4C-E383A62B8F45}"/>
          </ac:spMkLst>
        </pc:spChg>
        <pc:spChg chg="del">
          <ac:chgData name="Mariusz MOL" userId="805f18e336aa58be" providerId="LiveId" clId="{6850F001-C435-43A9-91CD-05C18737AFBB}" dt="2020-01-06T12:25:23.596" v="4228" actId="478"/>
          <ac:spMkLst>
            <pc:docMk/>
            <pc:sldMk cId="830278178" sldId="280"/>
            <ac:spMk id="6" creationId="{D810AD57-3C98-4413-9B1A-35A666314A0B}"/>
          </ac:spMkLst>
        </pc:spChg>
        <pc:spChg chg="add mod">
          <ac:chgData name="Mariusz MOL" userId="805f18e336aa58be" providerId="LiveId" clId="{6850F001-C435-43A9-91CD-05C18737AFBB}" dt="2020-01-06T12:33:29.857" v="4241" actId="1076"/>
          <ac:spMkLst>
            <pc:docMk/>
            <pc:sldMk cId="830278178" sldId="280"/>
            <ac:spMk id="7" creationId="{D787ECC6-DAF4-4D95-892D-1ABD5693473D}"/>
          </ac:spMkLst>
        </pc:spChg>
        <pc:picChg chg="del">
          <ac:chgData name="Mariusz MOL" userId="805f18e336aa58be" providerId="LiveId" clId="{6850F001-C435-43A9-91CD-05C18737AFBB}" dt="2020-01-06T12:25:19.674" v="4227" actId="478"/>
          <ac:picMkLst>
            <pc:docMk/>
            <pc:sldMk cId="830278178" sldId="280"/>
            <ac:picMk id="1026" creationId="{A6670946-233F-4FF2-AABB-F0EB77AAE4B8}"/>
          </ac:picMkLst>
        </pc:picChg>
      </pc:sldChg>
      <pc:sldChg chg="addSp delSp modSp add">
        <pc:chgData name="Mariusz MOL" userId="805f18e336aa58be" providerId="LiveId" clId="{6850F001-C435-43A9-91CD-05C18737AFBB}" dt="2020-01-06T12:47:51.933" v="4730" actId="1076"/>
        <pc:sldMkLst>
          <pc:docMk/>
          <pc:sldMk cId="1714010563" sldId="281"/>
        </pc:sldMkLst>
        <pc:spChg chg="mod">
          <ac:chgData name="Mariusz MOL" userId="805f18e336aa58be" providerId="LiveId" clId="{6850F001-C435-43A9-91CD-05C18737AFBB}" dt="2020-01-06T12:47:51.933" v="4730" actId="1076"/>
          <ac:spMkLst>
            <pc:docMk/>
            <pc:sldMk cId="1714010563" sldId="281"/>
            <ac:spMk id="4" creationId="{950DFB55-970F-46ED-90F3-6ACA65F769A6}"/>
          </ac:spMkLst>
        </pc:spChg>
        <pc:picChg chg="del">
          <ac:chgData name="Mariusz MOL" userId="805f18e336aa58be" providerId="LiveId" clId="{6850F001-C435-43A9-91CD-05C18737AFBB}" dt="2020-01-06T12:42:09.056" v="4677" actId="478"/>
          <ac:picMkLst>
            <pc:docMk/>
            <pc:sldMk cId="1714010563" sldId="281"/>
            <ac:picMk id="2050" creationId="{CC734EA5-D94A-4618-805A-71FC9538DEAC}"/>
          </ac:picMkLst>
        </pc:picChg>
        <pc:picChg chg="add mod">
          <ac:chgData name="Mariusz MOL" userId="805f18e336aa58be" providerId="LiveId" clId="{6850F001-C435-43A9-91CD-05C18737AFBB}" dt="2020-01-06T12:47:46.810" v="4729" actId="14100"/>
          <ac:picMkLst>
            <pc:docMk/>
            <pc:sldMk cId="1714010563" sldId="281"/>
            <ac:picMk id="4098" creationId="{E6439784-EAC0-4219-BB3F-D0C7B58100A0}"/>
          </ac:picMkLst>
        </pc:picChg>
      </pc:sldChg>
      <pc:sldChg chg="modSp add">
        <pc:chgData name="Mariusz MOL" userId="805f18e336aa58be" providerId="LiveId" clId="{6850F001-C435-43A9-91CD-05C18737AFBB}" dt="2020-01-06T22:52:53.889" v="6960" actId="113"/>
        <pc:sldMkLst>
          <pc:docMk/>
          <pc:sldMk cId="3549874168" sldId="282"/>
        </pc:sldMkLst>
        <pc:spChg chg="mod">
          <ac:chgData name="Mariusz MOL" userId="805f18e336aa58be" providerId="LiveId" clId="{6850F001-C435-43A9-91CD-05C18737AFBB}" dt="2020-01-06T22:52:53.889" v="6960" actId="113"/>
          <ac:spMkLst>
            <pc:docMk/>
            <pc:sldMk cId="3549874168" sldId="282"/>
            <ac:spMk id="3" creationId="{1E3F5217-6BCE-4216-B079-EF379570ACFF}"/>
          </ac:spMkLst>
        </pc:spChg>
      </pc:sldChg>
      <pc:sldChg chg="modSp add">
        <pc:chgData name="Mariusz MOL" userId="805f18e336aa58be" providerId="LiveId" clId="{6850F001-C435-43A9-91CD-05C18737AFBB}" dt="2020-01-06T15:19:06.913" v="6351" actId="20577"/>
        <pc:sldMkLst>
          <pc:docMk/>
          <pc:sldMk cId="1154416178" sldId="283"/>
        </pc:sldMkLst>
        <pc:spChg chg="mod">
          <ac:chgData name="Mariusz MOL" userId="805f18e336aa58be" providerId="LiveId" clId="{6850F001-C435-43A9-91CD-05C18737AFBB}" dt="2020-01-06T15:19:06.913" v="6351" actId="20577"/>
          <ac:spMkLst>
            <pc:docMk/>
            <pc:sldMk cId="1154416178" sldId="283"/>
            <ac:spMk id="4" creationId="{D710A5CE-82E3-488D-BA36-3317E2D808DE}"/>
          </ac:spMkLst>
        </pc:spChg>
      </pc:sldChg>
      <pc:sldChg chg="addSp delSp modSp add ord setBg">
        <pc:chgData name="Mariusz MOL" userId="805f18e336aa58be" providerId="LiveId" clId="{6850F001-C435-43A9-91CD-05C18737AFBB}" dt="2020-01-06T23:08:47.440" v="7044" actId="1076"/>
        <pc:sldMkLst>
          <pc:docMk/>
          <pc:sldMk cId="0" sldId="284"/>
        </pc:sldMkLst>
        <pc:spChg chg="mod">
          <ac:chgData name="Mariusz MOL" userId="805f18e336aa58be" providerId="LiveId" clId="{6850F001-C435-43A9-91CD-05C18737AFBB}" dt="2020-01-06T23:07:32.687" v="7037" actId="120"/>
          <ac:spMkLst>
            <pc:docMk/>
            <pc:sldMk cId="0" sldId="284"/>
            <ac:spMk id="2" creationId="{00000000-0000-0000-0000-000000000000}"/>
          </ac:spMkLst>
        </pc:spChg>
        <pc:spChg chg="mod">
          <ac:chgData name="Mariusz MOL" userId="805f18e336aa58be" providerId="LiveId" clId="{6850F001-C435-43A9-91CD-05C18737AFBB}" dt="2020-01-06T23:08:47.440" v="7044" actId="1076"/>
          <ac:spMkLst>
            <pc:docMk/>
            <pc:sldMk cId="0" sldId="284"/>
            <ac:spMk id="10" creationId="{00000000-0000-0000-0000-000000000000}"/>
          </ac:spMkLst>
        </pc:spChg>
        <pc:spChg chg="mod">
          <ac:chgData name="Mariusz MOL" userId="805f18e336aa58be" providerId="LiveId" clId="{6850F001-C435-43A9-91CD-05C18737AFBB}" dt="2020-01-06T23:07:35.083" v="7038" actId="120"/>
          <ac:spMkLst>
            <pc:docMk/>
            <pc:sldMk cId="0" sldId="284"/>
            <ac:spMk id="12" creationId="{00000000-0000-0000-0000-000000000000}"/>
          </ac:spMkLst>
        </pc:spChg>
        <pc:graphicFrameChg chg="add mod">
          <ac:chgData name="Mariusz MOL" userId="805f18e336aa58be" providerId="LiveId" clId="{6850F001-C435-43A9-91CD-05C18737AFBB}" dt="2020-01-06T23:06:17.276" v="7024" actId="1076"/>
          <ac:graphicFrameMkLst>
            <pc:docMk/>
            <pc:sldMk cId="0" sldId="284"/>
            <ac:graphicFrameMk id="4" creationId="{1866B787-1015-485E-93EB-D3FFA2009E92}"/>
          </ac:graphicFrameMkLst>
        </pc:graphicFrameChg>
        <pc:graphicFrameChg chg="add mod">
          <ac:chgData name="Mariusz MOL" userId="805f18e336aa58be" providerId="LiveId" clId="{6850F001-C435-43A9-91CD-05C18737AFBB}" dt="2020-01-06T23:07:28.517" v="7035" actId="1076"/>
          <ac:graphicFrameMkLst>
            <pc:docMk/>
            <pc:sldMk cId="0" sldId="284"/>
            <ac:graphicFrameMk id="5" creationId="{CD5449BD-92F4-405D-A46E-0D01E29C9408}"/>
          </ac:graphicFrameMkLst>
        </pc:graphicFrameChg>
        <pc:graphicFrameChg chg="add del mod">
          <ac:chgData name="Mariusz MOL" userId="805f18e336aa58be" providerId="LiveId" clId="{6850F001-C435-43A9-91CD-05C18737AFBB}" dt="2020-01-06T23:08:36.516" v="7043" actId="478"/>
          <ac:graphicFrameMkLst>
            <pc:docMk/>
            <pc:sldMk cId="0" sldId="284"/>
            <ac:graphicFrameMk id="6" creationId="{3151E01F-5941-4883-B228-B03BA13BD943}"/>
          </ac:graphicFrameMkLst>
        </pc:graphicFrameChg>
        <pc:picChg chg="add del mod">
          <ac:chgData name="Mariusz MOL" userId="805f18e336aa58be" providerId="LiveId" clId="{6850F001-C435-43A9-91CD-05C18737AFBB}" dt="2020-01-06T22:55:20.485" v="6970" actId="478"/>
          <ac:picMkLst>
            <pc:docMk/>
            <pc:sldMk cId="0" sldId="284"/>
            <ac:picMk id="3" creationId="{FC41BE71-313D-4CA9-8882-DA7C98EF446A}"/>
          </ac:picMkLst>
        </pc:picChg>
      </pc:sldChg>
      <pc:sldChg chg="add del ord setBg">
        <pc:chgData name="Mariusz MOL" userId="805f18e336aa58be" providerId="LiveId" clId="{6850F001-C435-43A9-91CD-05C18737AFBB}" dt="2020-01-06T23:01:17.612" v="7007" actId="2696"/>
        <pc:sldMkLst>
          <pc:docMk/>
          <pc:sldMk cId="120706251" sldId="285"/>
        </pc:sldMkLst>
        <pc:spChg chg="mod">
          <ac:chgData name="Mariusz MOL" userId="805f18e336aa58be" providerId="LiveId" clId="{6850F001-C435-43A9-91CD-05C18737AFBB}" dt="2020-01-06T23:25:11.954" v="7219" actId="13926"/>
          <ac:spMkLst>
            <pc:docMk/>
            <pc:sldMk cId="120706251" sldId="285"/>
            <ac:spMk id="3" creationId="{B1B9EBDE-1148-4736-A4F3-8C56A740D150}"/>
          </ac:spMkLst>
        </pc:spChg>
      </pc:sldChg>
      <pc:sldChg chg="add del setBg">
        <pc:chgData name="Mariusz MOL" userId="805f18e336aa58be" providerId="LiveId" clId="{6850F001-C435-43A9-91CD-05C18737AFBB}" dt="2020-01-06T22:54:53.318" v="6965"/>
        <pc:sldMkLst>
          <pc:docMk/>
          <pc:sldMk cId="1424563656" sldId="286"/>
        </pc:sldMkLst>
        <pc:spChg chg="mod">
          <ac:chgData name="Mariusz MOL" userId="805f18e336aa58be" providerId="LiveId" clId="{6850F001-C435-43A9-91CD-05C18737AFBB}" dt="2020-01-06T23:42:56.707" v="7246" actId="20577"/>
          <ac:spMkLst>
            <pc:docMk/>
            <pc:sldMk cId="1424563656" sldId="286"/>
            <ac:spMk id="2" creationId="{4E962EC6-AFD1-4CE6-9901-52294AF8AE67}"/>
          </ac:spMkLst>
        </pc:spChg>
        <pc:spChg chg="mod">
          <ac:chgData name="Mariusz MOL" userId="805f18e336aa58be" providerId="LiveId" clId="{6850F001-C435-43A9-91CD-05C18737AFBB}" dt="2020-01-07T00:14:12.390" v="7584" actId="13926"/>
          <ac:spMkLst>
            <pc:docMk/>
            <pc:sldMk cId="1424563656" sldId="286"/>
            <ac:spMk id="3" creationId="{B1B9EBDE-1148-4736-A4F3-8C56A740D150}"/>
          </ac:spMkLst>
        </pc:spChg>
      </pc:sldChg>
      <pc:sldChg chg="addSp modSp add">
        <pc:chgData name="Mariusz MOL" userId="805f18e336aa58be" providerId="LiveId" clId="{6850F001-C435-43A9-91CD-05C18737AFBB}" dt="2020-01-07T00:53:45.436" v="8725" actId="20577"/>
        <pc:sldMkLst>
          <pc:docMk/>
          <pc:sldMk cId="4086823285" sldId="287"/>
        </pc:sldMkLst>
        <pc:spChg chg="mod">
          <ac:chgData name="Mariusz MOL" userId="805f18e336aa58be" providerId="LiveId" clId="{6850F001-C435-43A9-91CD-05C18737AFBB}" dt="2020-01-07T00:24:15.733" v="7724" actId="20577"/>
          <ac:spMkLst>
            <pc:docMk/>
            <pc:sldMk cId="4086823285" sldId="287"/>
            <ac:spMk id="2" creationId="{187CE4F2-7DB8-4B69-82A6-654ECDF94770}"/>
          </ac:spMkLst>
        </pc:spChg>
        <pc:spChg chg="mod">
          <ac:chgData name="Mariusz MOL" userId="805f18e336aa58be" providerId="LiveId" clId="{6850F001-C435-43A9-91CD-05C18737AFBB}" dt="2020-01-07T00:42:24.987" v="8609" actId="1076"/>
          <ac:spMkLst>
            <pc:docMk/>
            <pc:sldMk cId="4086823285" sldId="287"/>
            <ac:spMk id="3" creationId="{907D3D6B-A188-4DAC-832F-03510A2E8FEC}"/>
          </ac:spMkLst>
        </pc:spChg>
        <pc:spChg chg="add mod">
          <ac:chgData name="Mariusz MOL" userId="805f18e336aa58be" providerId="LiveId" clId="{6850F001-C435-43A9-91CD-05C18737AFBB}" dt="2020-01-07T00:53:45.436" v="8725" actId="20577"/>
          <ac:spMkLst>
            <pc:docMk/>
            <pc:sldMk cId="4086823285" sldId="287"/>
            <ac:spMk id="4" creationId="{0D40D59E-0A2C-4CE0-BE84-59AFB0EA356F}"/>
          </ac:spMkLst>
        </pc:spChg>
      </pc:sldChg>
      <pc:sldChg chg="modSp add">
        <pc:chgData name="Mariusz MOL" userId="805f18e336aa58be" providerId="LiveId" clId="{6850F001-C435-43A9-91CD-05C18737AFBB}" dt="2020-01-07T00:23:21.494" v="7718" actId="13926"/>
        <pc:sldMkLst>
          <pc:docMk/>
          <pc:sldMk cId="1379660000" sldId="288"/>
        </pc:sldMkLst>
        <pc:spChg chg="mod">
          <ac:chgData name="Mariusz MOL" userId="805f18e336aa58be" providerId="LiveId" clId="{6850F001-C435-43A9-91CD-05C18737AFBB}" dt="2020-01-07T00:23:21.494" v="7718" actId="13926"/>
          <ac:spMkLst>
            <pc:docMk/>
            <pc:sldMk cId="1379660000" sldId="288"/>
            <ac:spMk id="3" creationId="{B1B9EBDE-1148-4736-A4F3-8C56A740D150}"/>
          </ac:spMkLst>
        </pc:spChg>
      </pc:sldChg>
      <pc:sldChg chg="addSp modSp add">
        <pc:chgData name="Mariusz MOL" userId="805f18e336aa58be" providerId="LiveId" clId="{6850F001-C435-43A9-91CD-05C18737AFBB}" dt="2020-01-07T00:47:23.415" v="8676" actId="14100"/>
        <pc:sldMkLst>
          <pc:docMk/>
          <pc:sldMk cId="3275528206" sldId="289"/>
        </pc:sldMkLst>
        <pc:spChg chg="mod">
          <ac:chgData name="Mariusz MOL" userId="805f18e336aa58be" providerId="LiveId" clId="{6850F001-C435-43A9-91CD-05C18737AFBB}" dt="2020-01-07T00:33:37.669" v="8069" actId="20577"/>
          <ac:spMkLst>
            <pc:docMk/>
            <pc:sldMk cId="3275528206" sldId="289"/>
            <ac:spMk id="2" creationId="{187CE4F2-7DB8-4B69-82A6-654ECDF94770}"/>
          </ac:spMkLst>
        </pc:spChg>
        <pc:spChg chg="mod">
          <ac:chgData name="Mariusz MOL" userId="805f18e336aa58be" providerId="LiveId" clId="{6850F001-C435-43A9-91CD-05C18737AFBB}" dt="2020-01-07T00:41:24.639" v="8597" actId="1076"/>
          <ac:spMkLst>
            <pc:docMk/>
            <pc:sldMk cId="3275528206" sldId="289"/>
            <ac:spMk id="3" creationId="{907D3D6B-A188-4DAC-832F-03510A2E8FEC}"/>
          </ac:spMkLst>
        </pc:spChg>
        <pc:spChg chg="add mod">
          <ac:chgData name="Mariusz MOL" userId="805f18e336aa58be" providerId="LiveId" clId="{6850F001-C435-43A9-91CD-05C18737AFBB}" dt="2020-01-07T00:47:23.415" v="8676" actId="14100"/>
          <ac:spMkLst>
            <pc:docMk/>
            <pc:sldMk cId="3275528206" sldId="289"/>
            <ac:spMk id="4" creationId="{D8E50132-3718-49DB-87F7-EC55C6B09EAD}"/>
          </ac:spMkLst>
        </pc:spChg>
      </pc:sldChg>
      <pc:sldChg chg="addSp modSp add">
        <pc:chgData name="Mariusz MOL" userId="805f18e336aa58be" providerId="LiveId" clId="{6850F001-C435-43A9-91CD-05C18737AFBB}" dt="2020-01-07T00:59:50.522" v="8808" actId="1076"/>
        <pc:sldMkLst>
          <pc:docMk/>
          <pc:sldMk cId="2829592149" sldId="290"/>
        </pc:sldMkLst>
        <pc:spChg chg="mod">
          <ac:chgData name="Mariusz MOL" userId="805f18e336aa58be" providerId="LiveId" clId="{6850F001-C435-43A9-91CD-05C18737AFBB}" dt="2020-01-07T00:37:38.717" v="8422" actId="20577"/>
          <ac:spMkLst>
            <pc:docMk/>
            <pc:sldMk cId="2829592149" sldId="290"/>
            <ac:spMk id="2" creationId="{187CE4F2-7DB8-4B69-82A6-654ECDF94770}"/>
          </ac:spMkLst>
        </pc:spChg>
        <pc:spChg chg="mod">
          <ac:chgData name="Mariusz MOL" userId="805f18e336aa58be" providerId="LiveId" clId="{6850F001-C435-43A9-91CD-05C18737AFBB}" dt="2020-01-07T00:41:06.918" v="8586"/>
          <ac:spMkLst>
            <pc:docMk/>
            <pc:sldMk cId="2829592149" sldId="290"/>
            <ac:spMk id="3" creationId="{907D3D6B-A188-4DAC-832F-03510A2E8FEC}"/>
          </ac:spMkLst>
        </pc:spChg>
        <pc:spChg chg="add mod">
          <ac:chgData name="Mariusz MOL" userId="805f18e336aa58be" providerId="LiveId" clId="{6850F001-C435-43A9-91CD-05C18737AFBB}" dt="2020-01-07T00:59:50.522" v="8808" actId="1076"/>
          <ac:spMkLst>
            <pc:docMk/>
            <pc:sldMk cId="2829592149" sldId="290"/>
            <ac:spMk id="4" creationId="{FA28FBFB-AF09-46BB-893D-6DD0C771FAF8}"/>
          </ac:spMkLst>
        </pc:spChg>
      </pc:sldChg>
      <pc:sldChg chg="modSp add ord">
        <pc:chgData name="Mariusz MOL" userId="805f18e336aa58be" providerId="LiveId" clId="{6850F001-C435-43A9-91CD-05C18737AFBB}" dt="2020-01-07T01:17:28.582" v="9102"/>
        <pc:sldMkLst>
          <pc:docMk/>
          <pc:sldMk cId="534314334" sldId="291"/>
        </pc:sldMkLst>
        <pc:spChg chg="mod">
          <ac:chgData name="Mariusz MOL" userId="805f18e336aa58be" providerId="LiveId" clId="{6850F001-C435-43A9-91CD-05C18737AFBB}" dt="2020-01-07T01:01:30.009" v="8815" actId="20577"/>
          <ac:spMkLst>
            <pc:docMk/>
            <pc:sldMk cId="534314334" sldId="291"/>
            <ac:spMk id="2" creationId="{F5A2CDE3-0D7D-46EC-906E-103BDFAF553C}"/>
          </ac:spMkLst>
        </pc:spChg>
        <pc:spChg chg="mod">
          <ac:chgData name="Mariusz MOL" userId="805f18e336aa58be" providerId="LiveId" clId="{6850F001-C435-43A9-91CD-05C18737AFBB}" dt="2020-01-07T01:17:24.915" v="9100" actId="20577"/>
          <ac:spMkLst>
            <pc:docMk/>
            <pc:sldMk cId="534314334" sldId="291"/>
            <ac:spMk id="3" creationId="{F5F7FBF1-A0B3-4C45-816C-A031AB0C0831}"/>
          </ac:spMkLst>
        </pc:spChg>
      </pc:sldChg>
      <pc:sldChg chg="addSp delSp modSp add ord">
        <pc:chgData name="Mariusz MOL" userId="805f18e336aa58be" providerId="LiveId" clId="{6850F001-C435-43A9-91CD-05C18737AFBB}" dt="2020-01-07T01:19:53.924" v="9144" actId="27636"/>
        <pc:sldMkLst>
          <pc:docMk/>
          <pc:sldMk cId="93801483" sldId="292"/>
        </pc:sldMkLst>
        <pc:spChg chg="mod">
          <ac:chgData name="Mariusz MOL" userId="805f18e336aa58be" providerId="LiveId" clId="{6850F001-C435-43A9-91CD-05C18737AFBB}" dt="2020-01-07T01:09:57.215" v="8832" actId="20577"/>
          <ac:spMkLst>
            <pc:docMk/>
            <pc:sldMk cId="93801483" sldId="292"/>
            <ac:spMk id="2" creationId="{0E50D9FA-ABE7-4E31-9E64-5CBDCBF11CAE}"/>
          </ac:spMkLst>
        </pc:spChg>
        <pc:spChg chg="add del mod">
          <ac:chgData name="Mariusz MOL" userId="805f18e336aa58be" providerId="LiveId" clId="{6850F001-C435-43A9-91CD-05C18737AFBB}" dt="2020-01-07T01:19:53.924" v="9144" actId="27636"/>
          <ac:spMkLst>
            <pc:docMk/>
            <pc:sldMk cId="93801483" sldId="292"/>
            <ac:spMk id="3" creationId="{A378230D-C645-42E3-9CDB-CDAA4BE751C8}"/>
          </ac:spMkLst>
        </pc:spChg>
        <pc:spChg chg="add del">
          <ac:chgData name="Mariusz MOL" userId="805f18e336aa58be" providerId="LiveId" clId="{6850F001-C435-43A9-91CD-05C18737AFBB}" dt="2020-01-07T01:05:17.346" v="8825"/>
          <ac:spMkLst>
            <pc:docMk/>
            <pc:sldMk cId="93801483" sldId="292"/>
            <ac:spMk id="4" creationId="{FB6CCECF-8B00-47C8-A38A-D2CC1B1ABD83}"/>
          </ac:spMkLst>
        </pc:spChg>
      </pc:sldChg>
      <pc:sldChg chg="modSp add">
        <pc:chgData name="Mariusz MOL" userId="805f18e336aa58be" providerId="LiveId" clId="{6850F001-C435-43A9-91CD-05C18737AFBB}" dt="2020-01-07T11:22:00.702" v="9263" actId="13926"/>
        <pc:sldMkLst>
          <pc:docMk/>
          <pc:sldMk cId="1844709574" sldId="293"/>
        </pc:sldMkLst>
        <pc:spChg chg="mod">
          <ac:chgData name="Mariusz MOL" userId="805f18e336aa58be" providerId="LiveId" clId="{6850F001-C435-43A9-91CD-05C18737AFBB}" dt="2020-01-07T11:22:00.702" v="9263" actId="13926"/>
          <ac:spMkLst>
            <pc:docMk/>
            <pc:sldMk cId="1844709574" sldId="293"/>
            <ac:spMk id="3" creationId="{A378230D-C645-42E3-9CDB-CDAA4BE751C8}"/>
          </ac:spMkLst>
        </pc:spChg>
      </pc:sldChg>
      <pc:sldChg chg="add">
        <pc:chgData name="Mariusz MOL" userId="805f18e336aa58be" providerId="LiveId" clId="{6850F001-C435-43A9-91CD-05C18737AFBB}" dt="2020-01-07T11:22:16.031" v="9264"/>
        <pc:sldMkLst>
          <pc:docMk/>
          <pc:sldMk cId="2822599085" sldId="294"/>
        </pc:sldMkLst>
      </pc:sldChg>
      <pc:sldChg chg="modSp add">
        <pc:chgData name="Mariusz MOL" userId="805f18e336aa58be" providerId="LiveId" clId="{6850F001-C435-43A9-91CD-05C18737AFBB}" dt="2020-01-07T11:37:03.160" v="9430" actId="20577"/>
        <pc:sldMkLst>
          <pc:docMk/>
          <pc:sldMk cId="1760805919" sldId="295"/>
        </pc:sldMkLst>
        <pc:spChg chg="mod">
          <ac:chgData name="Mariusz MOL" userId="805f18e336aa58be" providerId="LiveId" clId="{6850F001-C435-43A9-91CD-05C18737AFBB}" dt="2020-01-07T11:37:03.160" v="9430" actId="20577"/>
          <ac:spMkLst>
            <pc:docMk/>
            <pc:sldMk cId="1760805919" sldId="295"/>
            <ac:spMk id="3" creationId="{A378230D-C645-42E3-9CDB-CDAA4BE751C8}"/>
          </ac:spMkLst>
        </pc:spChg>
      </pc:sldChg>
      <pc:sldChg chg="modSp add">
        <pc:chgData name="Mariusz MOL" userId="805f18e336aa58be" providerId="LiveId" clId="{6850F001-C435-43A9-91CD-05C18737AFBB}" dt="2020-01-07T12:12:50.804" v="9727" actId="20577"/>
        <pc:sldMkLst>
          <pc:docMk/>
          <pc:sldMk cId="3392322449" sldId="296"/>
        </pc:sldMkLst>
        <pc:spChg chg="mod">
          <ac:chgData name="Mariusz MOL" userId="805f18e336aa58be" providerId="LiveId" clId="{6850F001-C435-43A9-91CD-05C18737AFBB}" dt="2020-01-07T12:12:50.804" v="9727" actId="20577"/>
          <ac:spMkLst>
            <pc:docMk/>
            <pc:sldMk cId="3392322449" sldId="296"/>
            <ac:spMk id="3" creationId="{A378230D-C645-42E3-9CDB-CDAA4BE751C8}"/>
          </ac:spMkLst>
        </pc:spChg>
      </pc:sldChg>
      <pc:sldChg chg="modSp add ord">
        <pc:chgData name="Mariusz MOL" userId="805f18e336aa58be" providerId="LiveId" clId="{6850F001-C435-43A9-91CD-05C18737AFBB}" dt="2020-01-07T12:07:03.238" v="9649"/>
        <pc:sldMkLst>
          <pc:docMk/>
          <pc:sldMk cId="1923095618" sldId="297"/>
        </pc:sldMkLst>
        <pc:spChg chg="mod">
          <ac:chgData name="Mariusz MOL" userId="805f18e336aa58be" providerId="LiveId" clId="{6850F001-C435-43A9-91CD-05C18737AFBB}" dt="2020-01-07T12:06:59.528" v="9647" actId="27636"/>
          <ac:spMkLst>
            <pc:docMk/>
            <pc:sldMk cId="1923095618" sldId="297"/>
            <ac:spMk id="3" creationId="{A378230D-C645-42E3-9CDB-CDAA4BE751C8}"/>
          </ac:spMkLst>
        </pc:spChg>
      </pc:sldChg>
      <pc:sldChg chg="modSp add">
        <pc:chgData name="Mariusz MOL" userId="805f18e336aa58be" providerId="LiveId" clId="{6850F001-C435-43A9-91CD-05C18737AFBB}" dt="2020-01-07T12:39:20.774" v="9732" actId="20577"/>
        <pc:sldMkLst>
          <pc:docMk/>
          <pc:sldMk cId="1806582405" sldId="298"/>
        </pc:sldMkLst>
        <pc:spChg chg="mod">
          <ac:chgData name="Mariusz MOL" userId="805f18e336aa58be" providerId="LiveId" clId="{6850F001-C435-43A9-91CD-05C18737AFBB}" dt="2020-01-07T12:39:20.774" v="9732" actId="20577"/>
          <ac:spMkLst>
            <pc:docMk/>
            <pc:sldMk cId="1806582405" sldId="298"/>
            <ac:spMk id="3" creationId="{A378230D-C645-42E3-9CDB-CDAA4BE751C8}"/>
          </ac:spMkLst>
        </pc:spChg>
      </pc:sldChg>
      <pc:sldChg chg="addSp modSp add">
        <pc:chgData name="Mariusz MOL" userId="805f18e336aa58be" providerId="LiveId" clId="{6850F001-C435-43A9-91CD-05C18737AFBB}" dt="2020-01-07T21:32:06.239" v="10274" actId="6549"/>
        <pc:sldMkLst>
          <pc:docMk/>
          <pc:sldMk cId="924893768" sldId="299"/>
        </pc:sldMkLst>
        <pc:spChg chg="mod">
          <ac:chgData name="Mariusz MOL" userId="805f18e336aa58be" providerId="LiveId" clId="{6850F001-C435-43A9-91CD-05C18737AFBB}" dt="2020-01-07T21:32:06.239" v="10274" actId="6549"/>
          <ac:spMkLst>
            <pc:docMk/>
            <pc:sldMk cId="924893768" sldId="299"/>
            <ac:spMk id="3" creationId="{A378230D-C645-42E3-9CDB-CDAA4BE751C8}"/>
          </ac:spMkLst>
        </pc:spChg>
        <pc:spChg chg="add mod">
          <ac:chgData name="Mariusz MOL" userId="805f18e336aa58be" providerId="LiveId" clId="{6850F001-C435-43A9-91CD-05C18737AFBB}" dt="2020-01-07T21:25:15.718" v="10161" actId="1076"/>
          <ac:spMkLst>
            <pc:docMk/>
            <pc:sldMk cId="924893768" sldId="299"/>
            <ac:spMk id="4" creationId="{6D06D219-3C3C-443A-BE09-948D40102190}"/>
          </ac:spMkLst>
        </pc:spChg>
      </pc:sldChg>
      <pc:sldChg chg="modSp add">
        <pc:chgData name="Mariusz MOL" userId="805f18e336aa58be" providerId="LiveId" clId="{6850F001-C435-43A9-91CD-05C18737AFBB}" dt="2020-01-12T10:55:37.026" v="13317" actId="20578"/>
        <pc:sldMkLst>
          <pc:docMk/>
          <pc:sldMk cId="3803461517" sldId="300"/>
        </pc:sldMkLst>
        <pc:spChg chg="mod">
          <ac:chgData name="Mariusz MOL" userId="805f18e336aa58be" providerId="LiveId" clId="{6850F001-C435-43A9-91CD-05C18737AFBB}" dt="2020-01-12T10:55:37.026" v="13317" actId="20578"/>
          <ac:spMkLst>
            <pc:docMk/>
            <pc:sldMk cId="3803461517" sldId="300"/>
            <ac:spMk id="3" creationId="{A378230D-C645-42E3-9CDB-CDAA4BE751C8}"/>
          </ac:spMkLst>
        </pc:spChg>
      </pc:sldChg>
      <pc:sldChg chg="addSp modSp add">
        <pc:chgData name="Mariusz MOL" userId="805f18e336aa58be" providerId="LiveId" clId="{6850F001-C435-43A9-91CD-05C18737AFBB}" dt="2020-01-07T22:24:23.123" v="10356" actId="20577"/>
        <pc:sldMkLst>
          <pc:docMk/>
          <pc:sldMk cId="16814716" sldId="301"/>
        </pc:sldMkLst>
        <pc:spChg chg="mod">
          <ac:chgData name="Mariusz MOL" userId="805f18e336aa58be" providerId="LiveId" clId="{6850F001-C435-43A9-91CD-05C18737AFBB}" dt="2020-01-07T22:24:23.123" v="10356" actId="20577"/>
          <ac:spMkLst>
            <pc:docMk/>
            <pc:sldMk cId="16814716" sldId="301"/>
            <ac:spMk id="3" creationId="{A378230D-C645-42E3-9CDB-CDAA4BE751C8}"/>
          </ac:spMkLst>
        </pc:spChg>
        <pc:spChg chg="mod">
          <ac:chgData name="Mariusz MOL" userId="805f18e336aa58be" providerId="LiveId" clId="{6850F001-C435-43A9-91CD-05C18737AFBB}" dt="2020-01-07T22:22:44.282" v="10293" actId="1076"/>
          <ac:spMkLst>
            <pc:docMk/>
            <pc:sldMk cId="16814716" sldId="301"/>
            <ac:spMk id="4" creationId="{6D06D219-3C3C-443A-BE09-948D40102190}"/>
          </ac:spMkLst>
        </pc:spChg>
        <pc:spChg chg="add mod">
          <ac:chgData name="Mariusz MOL" userId="805f18e336aa58be" providerId="LiveId" clId="{6850F001-C435-43A9-91CD-05C18737AFBB}" dt="2020-01-07T22:23:50.603" v="10317" actId="1076"/>
          <ac:spMkLst>
            <pc:docMk/>
            <pc:sldMk cId="16814716" sldId="301"/>
            <ac:spMk id="5" creationId="{EEA96B92-3784-43DA-8638-F80441583F6C}"/>
          </ac:spMkLst>
        </pc:spChg>
      </pc:sldChg>
      <pc:sldChg chg="delSp modSp add">
        <pc:chgData name="Mariusz MOL" userId="805f18e336aa58be" providerId="LiveId" clId="{6850F001-C435-43A9-91CD-05C18737AFBB}" dt="2020-01-07T22:29:47.581" v="10482" actId="478"/>
        <pc:sldMkLst>
          <pc:docMk/>
          <pc:sldMk cId="185953664" sldId="302"/>
        </pc:sldMkLst>
        <pc:spChg chg="mod">
          <ac:chgData name="Mariusz MOL" userId="805f18e336aa58be" providerId="LiveId" clId="{6850F001-C435-43A9-91CD-05C18737AFBB}" dt="2020-01-07T22:29:44.736" v="10481" actId="20577"/>
          <ac:spMkLst>
            <pc:docMk/>
            <pc:sldMk cId="185953664" sldId="302"/>
            <ac:spMk id="3" creationId="{A378230D-C645-42E3-9CDB-CDAA4BE751C8}"/>
          </ac:spMkLst>
        </pc:spChg>
        <pc:spChg chg="del">
          <ac:chgData name="Mariusz MOL" userId="805f18e336aa58be" providerId="LiveId" clId="{6850F001-C435-43A9-91CD-05C18737AFBB}" dt="2020-01-07T22:29:47.581" v="10482" actId="478"/>
          <ac:spMkLst>
            <pc:docMk/>
            <pc:sldMk cId="185953664" sldId="302"/>
            <ac:spMk id="5" creationId="{EEA96B92-3784-43DA-8638-F80441583F6C}"/>
          </ac:spMkLst>
        </pc:spChg>
      </pc:sldChg>
      <pc:sldChg chg="modSp add">
        <pc:chgData name="Mariusz MOL" userId="805f18e336aa58be" providerId="LiveId" clId="{6850F001-C435-43A9-91CD-05C18737AFBB}" dt="2020-01-07T22:45:52.192" v="10529" actId="12"/>
        <pc:sldMkLst>
          <pc:docMk/>
          <pc:sldMk cId="3103654534" sldId="303"/>
        </pc:sldMkLst>
        <pc:spChg chg="mod">
          <ac:chgData name="Mariusz MOL" userId="805f18e336aa58be" providerId="LiveId" clId="{6850F001-C435-43A9-91CD-05C18737AFBB}" dt="2020-01-07T22:35:25.606" v="10508" actId="20577"/>
          <ac:spMkLst>
            <pc:docMk/>
            <pc:sldMk cId="3103654534" sldId="303"/>
            <ac:spMk id="2" creationId="{C28B78CA-26D3-4D17-A953-467B787CB54B}"/>
          </ac:spMkLst>
        </pc:spChg>
        <pc:spChg chg="mod">
          <ac:chgData name="Mariusz MOL" userId="805f18e336aa58be" providerId="LiveId" clId="{6850F001-C435-43A9-91CD-05C18737AFBB}" dt="2020-01-07T22:45:52.192" v="10529" actId="12"/>
          <ac:spMkLst>
            <pc:docMk/>
            <pc:sldMk cId="3103654534" sldId="303"/>
            <ac:spMk id="3" creationId="{F84AF59D-2AB7-4FD3-9E66-54D010765D0A}"/>
          </ac:spMkLst>
        </pc:spChg>
      </pc:sldChg>
      <pc:sldChg chg="addSp modSp add mod setBg">
        <pc:chgData name="Mariusz MOL" userId="805f18e336aa58be" providerId="LiveId" clId="{6850F001-C435-43A9-91CD-05C18737AFBB}" dt="2020-01-07T23:20:37.989" v="10596" actId="26606"/>
        <pc:sldMkLst>
          <pc:docMk/>
          <pc:sldMk cId="728925767" sldId="304"/>
        </pc:sldMkLst>
        <pc:spChg chg="mod">
          <ac:chgData name="Mariusz MOL" userId="805f18e336aa58be" providerId="LiveId" clId="{6850F001-C435-43A9-91CD-05C18737AFBB}" dt="2020-01-07T23:20:37.989" v="10596" actId="26606"/>
          <ac:spMkLst>
            <pc:docMk/>
            <pc:sldMk cId="728925767" sldId="304"/>
            <ac:spMk id="2" creationId="{C28B78CA-26D3-4D17-A953-467B787CB54B}"/>
          </ac:spMkLst>
        </pc:spChg>
        <pc:spChg chg="mod">
          <ac:chgData name="Mariusz MOL" userId="805f18e336aa58be" providerId="LiveId" clId="{6850F001-C435-43A9-91CD-05C18737AFBB}" dt="2020-01-07T23:20:37.989" v="10596" actId="26606"/>
          <ac:spMkLst>
            <pc:docMk/>
            <pc:sldMk cId="728925767" sldId="304"/>
            <ac:spMk id="3" creationId="{F84AF59D-2AB7-4FD3-9E66-54D010765D0A}"/>
          </ac:spMkLst>
        </pc:spChg>
        <pc:spChg chg="add">
          <ac:chgData name="Mariusz MOL" userId="805f18e336aa58be" providerId="LiveId" clId="{6850F001-C435-43A9-91CD-05C18737AFBB}" dt="2020-01-07T23:20:37.989" v="10596" actId="26606"/>
          <ac:spMkLst>
            <pc:docMk/>
            <pc:sldMk cId="728925767" sldId="304"/>
            <ac:spMk id="10" creationId="{39B4056F-1959-4627-A683-77F6C0603FCD}"/>
          </ac:spMkLst>
        </pc:spChg>
        <pc:spChg chg="add">
          <ac:chgData name="Mariusz MOL" userId="805f18e336aa58be" providerId="LiveId" clId="{6850F001-C435-43A9-91CD-05C18737AFBB}" dt="2020-01-07T23:20:37.989" v="10596" actId="26606"/>
          <ac:spMkLst>
            <pc:docMk/>
            <pc:sldMk cId="728925767" sldId="304"/>
            <ac:spMk id="12" creationId="{D8D7349B-C9FA-4FCE-A1FF-948F460A3A9A}"/>
          </ac:spMkLst>
        </pc:spChg>
        <pc:picChg chg="add mod ord">
          <ac:chgData name="Mariusz MOL" userId="805f18e336aa58be" providerId="LiveId" clId="{6850F001-C435-43A9-91CD-05C18737AFBB}" dt="2020-01-07T23:20:37.989" v="10596" actId="26606"/>
          <ac:picMkLst>
            <pc:docMk/>
            <pc:sldMk cId="728925767" sldId="304"/>
            <ac:picMk id="5" creationId="{D7113D77-C991-49E1-B069-C93E7C7B26CA}"/>
          </ac:picMkLst>
        </pc:picChg>
        <pc:cxnChg chg="add">
          <ac:chgData name="Mariusz MOL" userId="805f18e336aa58be" providerId="LiveId" clId="{6850F001-C435-43A9-91CD-05C18737AFBB}" dt="2020-01-07T23:20:37.989" v="10596" actId="26606"/>
          <ac:cxnSpMkLst>
            <pc:docMk/>
            <pc:sldMk cId="728925767" sldId="304"/>
            <ac:cxnSpMk id="14" creationId="{55646586-8E5D-4A2B-BDA9-01CE28AC89A1}"/>
          </ac:cxnSpMkLst>
        </pc:cxnChg>
      </pc:sldChg>
      <pc:sldChg chg="addSp delSp modSp add">
        <pc:chgData name="Mariusz MOL" userId="805f18e336aa58be" providerId="LiveId" clId="{6850F001-C435-43A9-91CD-05C18737AFBB}" dt="2020-01-07T23:22:00.756" v="10617" actId="1076"/>
        <pc:sldMkLst>
          <pc:docMk/>
          <pc:sldMk cId="2646202820" sldId="305"/>
        </pc:sldMkLst>
        <pc:spChg chg="mod">
          <ac:chgData name="Mariusz MOL" userId="805f18e336aa58be" providerId="LiveId" clId="{6850F001-C435-43A9-91CD-05C18737AFBB}" dt="2020-01-07T23:21:15.028" v="10611" actId="6549"/>
          <ac:spMkLst>
            <pc:docMk/>
            <pc:sldMk cId="2646202820" sldId="305"/>
            <ac:spMk id="3" creationId="{F84AF59D-2AB7-4FD3-9E66-54D010765D0A}"/>
          </ac:spMkLst>
        </pc:spChg>
        <pc:picChg chg="del">
          <ac:chgData name="Mariusz MOL" userId="805f18e336aa58be" providerId="LiveId" clId="{6850F001-C435-43A9-91CD-05C18737AFBB}" dt="2020-01-07T23:21:18.024" v="10612" actId="478"/>
          <ac:picMkLst>
            <pc:docMk/>
            <pc:sldMk cId="2646202820" sldId="305"/>
            <ac:picMk id="5" creationId="{D7113D77-C991-49E1-B069-C93E7C7B26CA}"/>
          </ac:picMkLst>
        </pc:picChg>
        <pc:picChg chg="add mod">
          <ac:chgData name="Mariusz MOL" userId="805f18e336aa58be" providerId="LiveId" clId="{6850F001-C435-43A9-91CD-05C18737AFBB}" dt="2020-01-07T23:22:00.756" v="10617" actId="1076"/>
          <ac:picMkLst>
            <pc:docMk/>
            <pc:sldMk cId="2646202820" sldId="305"/>
            <ac:picMk id="6" creationId="{D7022BE3-1403-455C-AB03-30FDD1A3E214}"/>
          </ac:picMkLst>
        </pc:picChg>
      </pc:sldChg>
      <pc:sldChg chg="addSp delSp modSp add">
        <pc:chgData name="Mariusz MOL" userId="805f18e336aa58be" providerId="LiveId" clId="{6850F001-C435-43A9-91CD-05C18737AFBB}" dt="2020-01-08T00:50:44.355" v="10928" actId="1076"/>
        <pc:sldMkLst>
          <pc:docMk/>
          <pc:sldMk cId="1181042753" sldId="306"/>
        </pc:sldMkLst>
        <pc:spChg chg="mod">
          <ac:chgData name="Mariusz MOL" userId="805f18e336aa58be" providerId="LiveId" clId="{6850F001-C435-43A9-91CD-05C18737AFBB}" dt="2020-01-08T00:50:39.247" v="10927" actId="14100"/>
          <ac:spMkLst>
            <pc:docMk/>
            <pc:sldMk cId="1181042753" sldId="306"/>
            <ac:spMk id="3" creationId="{F84AF59D-2AB7-4FD3-9E66-54D010765D0A}"/>
          </ac:spMkLst>
        </pc:spChg>
        <pc:spChg chg="add mod">
          <ac:chgData name="Mariusz MOL" userId="805f18e336aa58be" providerId="LiveId" clId="{6850F001-C435-43A9-91CD-05C18737AFBB}" dt="2020-01-08T00:50:44.355" v="10928" actId="1076"/>
          <ac:spMkLst>
            <pc:docMk/>
            <pc:sldMk cId="1181042753" sldId="306"/>
            <ac:spMk id="4" creationId="{03ABFF02-B3FB-4758-9DA8-3D840C875D7A}"/>
          </ac:spMkLst>
        </pc:spChg>
        <pc:picChg chg="del">
          <ac:chgData name="Mariusz MOL" userId="805f18e336aa58be" providerId="LiveId" clId="{6850F001-C435-43A9-91CD-05C18737AFBB}" dt="2020-01-08T00:15:05.347" v="10619" actId="478"/>
          <ac:picMkLst>
            <pc:docMk/>
            <pc:sldMk cId="1181042753" sldId="306"/>
            <ac:picMk id="6" creationId="{D7022BE3-1403-455C-AB03-30FDD1A3E214}"/>
          </ac:picMkLst>
        </pc:picChg>
      </pc:sldChg>
      <pc:sldChg chg="addSp modSp add">
        <pc:chgData name="Mariusz MOL" userId="805f18e336aa58be" providerId="LiveId" clId="{6850F001-C435-43A9-91CD-05C18737AFBB}" dt="2020-01-08T01:08:30.197" v="11293" actId="113"/>
        <pc:sldMkLst>
          <pc:docMk/>
          <pc:sldMk cId="3951293766" sldId="307"/>
        </pc:sldMkLst>
        <pc:spChg chg="mod">
          <ac:chgData name="Mariusz MOL" userId="805f18e336aa58be" providerId="LiveId" clId="{6850F001-C435-43A9-91CD-05C18737AFBB}" dt="2020-01-08T00:51:07.318" v="10937" actId="20577"/>
          <ac:spMkLst>
            <pc:docMk/>
            <pc:sldMk cId="3951293766" sldId="307"/>
            <ac:spMk id="3" creationId="{F84AF59D-2AB7-4FD3-9E66-54D010765D0A}"/>
          </ac:spMkLst>
        </pc:spChg>
        <pc:spChg chg="mod">
          <ac:chgData name="Mariusz MOL" userId="805f18e336aa58be" providerId="LiveId" clId="{6850F001-C435-43A9-91CD-05C18737AFBB}" dt="2020-01-08T01:08:30.197" v="11293" actId="113"/>
          <ac:spMkLst>
            <pc:docMk/>
            <pc:sldMk cId="3951293766" sldId="307"/>
            <ac:spMk id="4" creationId="{03ABFF02-B3FB-4758-9DA8-3D840C875D7A}"/>
          </ac:spMkLst>
        </pc:spChg>
        <pc:spChg chg="add mod">
          <ac:chgData name="Mariusz MOL" userId="805f18e336aa58be" providerId="LiveId" clId="{6850F001-C435-43A9-91CD-05C18737AFBB}" dt="2020-01-08T01:05:54.684" v="11170" actId="1076"/>
          <ac:spMkLst>
            <pc:docMk/>
            <pc:sldMk cId="3951293766" sldId="307"/>
            <ac:spMk id="8" creationId="{0541DFC0-58A0-4894-B1D8-C4A9E964763F}"/>
          </ac:spMkLst>
        </pc:spChg>
      </pc:sldChg>
      <pc:sldChg chg="addSp modSp add">
        <pc:chgData name="Mariusz MOL" userId="805f18e336aa58be" providerId="LiveId" clId="{6850F001-C435-43A9-91CD-05C18737AFBB}" dt="2020-01-08T01:18:00.648" v="11542" actId="1076"/>
        <pc:sldMkLst>
          <pc:docMk/>
          <pc:sldMk cId="1421816680" sldId="308"/>
        </pc:sldMkLst>
        <pc:spChg chg="mod">
          <ac:chgData name="Mariusz MOL" userId="805f18e336aa58be" providerId="LiveId" clId="{6850F001-C435-43A9-91CD-05C18737AFBB}" dt="2020-01-08T01:11:31.988" v="11326" actId="20577"/>
          <ac:spMkLst>
            <pc:docMk/>
            <pc:sldMk cId="1421816680" sldId="308"/>
            <ac:spMk id="3" creationId="{F84AF59D-2AB7-4FD3-9E66-54D010765D0A}"/>
          </ac:spMkLst>
        </pc:spChg>
        <pc:spChg chg="mod">
          <ac:chgData name="Mariusz MOL" userId="805f18e336aa58be" providerId="LiveId" clId="{6850F001-C435-43A9-91CD-05C18737AFBB}" dt="2020-01-08T01:17:35.964" v="11539" actId="20577"/>
          <ac:spMkLst>
            <pc:docMk/>
            <pc:sldMk cId="1421816680" sldId="308"/>
            <ac:spMk id="4" creationId="{03ABFF02-B3FB-4758-9DA8-3D840C875D7A}"/>
          </ac:spMkLst>
        </pc:spChg>
        <pc:spChg chg="add mod">
          <ac:chgData name="Mariusz MOL" userId="805f18e336aa58be" providerId="LiveId" clId="{6850F001-C435-43A9-91CD-05C18737AFBB}" dt="2020-01-08T01:18:00.648" v="11542" actId="1076"/>
          <ac:spMkLst>
            <pc:docMk/>
            <pc:sldMk cId="1421816680" sldId="308"/>
            <ac:spMk id="5" creationId="{E1C06A9A-D337-4DA7-9F41-565DCE14C1B6}"/>
          </ac:spMkLst>
        </pc:spChg>
        <pc:spChg chg="mod">
          <ac:chgData name="Mariusz MOL" userId="805f18e336aa58be" providerId="LiveId" clId="{6850F001-C435-43A9-91CD-05C18737AFBB}" dt="2020-01-08T01:14:04.764" v="11340" actId="14100"/>
          <ac:spMkLst>
            <pc:docMk/>
            <pc:sldMk cId="1421816680" sldId="308"/>
            <ac:spMk id="8" creationId="{0541DFC0-58A0-4894-B1D8-C4A9E964763F}"/>
          </ac:spMkLst>
        </pc:spChg>
      </pc:sldChg>
      <pc:sldChg chg="modSp add ord">
        <pc:chgData name="Mariusz MOL" userId="805f18e336aa58be" providerId="LiveId" clId="{6850F001-C435-43A9-91CD-05C18737AFBB}" dt="2020-01-09T20:23:41.484" v="11831" actId="108"/>
        <pc:sldMkLst>
          <pc:docMk/>
          <pc:sldMk cId="111074351" sldId="309"/>
        </pc:sldMkLst>
        <pc:spChg chg="mod">
          <ac:chgData name="Mariusz MOL" userId="805f18e336aa58be" providerId="LiveId" clId="{6850F001-C435-43A9-91CD-05C18737AFBB}" dt="2020-01-09T01:01:04.913" v="11615" actId="20577"/>
          <ac:spMkLst>
            <pc:docMk/>
            <pc:sldMk cId="111074351" sldId="309"/>
            <ac:spMk id="2" creationId="{C28B78CA-26D3-4D17-A953-467B787CB54B}"/>
          </ac:spMkLst>
        </pc:spChg>
        <pc:spChg chg="mod">
          <ac:chgData name="Mariusz MOL" userId="805f18e336aa58be" providerId="LiveId" clId="{6850F001-C435-43A9-91CD-05C18737AFBB}" dt="2020-01-09T20:23:41.484" v="11831" actId="108"/>
          <ac:spMkLst>
            <pc:docMk/>
            <pc:sldMk cId="111074351" sldId="309"/>
            <ac:spMk id="3" creationId="{F84AF59D-2AB7-4FD3-9E66-54D010765D0A}"/>
          </ac:spMkLst>
        </pc:spChg>
      </pc:sldChg>
      <pc:sldChg chg="delSp modSp add del">
        <pc:chgData name="Mariusz MOL" userId="805f18e336aa58be" providerId="LiveId" clId="{6850F001-C435-43A9-91CD-05C18737AFBB}" dt="2020-01-09T00:17:02.732" v="11548" actId="2696"/>
        <pc:sldMkLst>
          <pc:docMk/>
          <pc:sldMk cId="557706645" sldId="309"/>
        </pc:sldMkLst>
        <pc:spChg chg="mod">
          <ac:chgData name="Mariusz MOL" userId="805f18e336aa58be" providerId="LiveId" clId="{6850F001-C435-43A9-91CD-05C18737AFBB}" dt="2020-01-09T00:16:36.554" v="11544" actId="6549"/>
          <ac:spMkLst>
            <pc:docMk/>
            <pc:sldMk cId="557706645" sldId="309"/>
            <ac:spMk id="4" creationId="{03ABFF02-B3FB-4758-9DA8-3D840C875D7A}"/>
          </ac:spMkLst>
        </pc:spChg>
        <pc:spChg chg="del mod">
          <ac:chgData name="Mariusz MOL" userId="805f18e336aa58be" providerId="LiveId" clId="{6850F001-C435-43A9-91CD-05C18737AFBB}" dt="2020-01-09T00:16:46.458" v="11546" actId="478"/>
          <ac:spMkLst>
            <pc:docMk/>
            <pc:sldMk cId="557706645" sldId="309"/>
            <ac:spMk id="5" creationId="{E1C06A9A-D337-4DA7-9F41-565DCE14C1B6}"/>
          </ac:spMkLst>
        </pc:spChg>
        <pc:spChg chg="del">
          <ac:chgData name="Mariusz MOL" userId="805f18e336aa58be" providerId="LiveId" clId="{6850F001-C435-43A9-91CD-05C18737AFBB}" dt="2020-01-09T00:16:48.914" v="11547" actId="478"/>
          <ac:spMkLst>
            <pc:docMk/>
            <pc:sldMk cId="557706645" sldId="309"/>
            <ac:spMk id="8" creationId="{0541DFC0-58A0-4894-B1D8-C4A9E964763F}"/>
          </ac:spMkLst>
        </pc:spChg>
      </pc:sldChg>
      <pc:sldChg chg="addSp delSp modSp add">
        <pc:chgData name="Mariusz MOL" userId="805f18e336aa58be" providerId="LiveId" clId="{6850F001-C435-43A9-91CD-05C18737AFBB}" dt="2020-01-12T13:32:22.041" v="13318" actId="207"/>
        <pc:sldMkLst>
          <pc:docMk/>
          <pc:sldMk cId="980376552" sldId="310"/>
        </pc:sldMkLst>
        <pc:spChg chg="mod">
          <ac:chgData name="Mariusz MOL" userId="805f18e336aa58be" providerId="LiveId" clId="{6850F001-C435-43A9-91CD-05C18737AFBB}" dt="2020-01-09T19:39:24.854" v="11710" actId="20577"/>
          <ac:spMkLst>
            <pc:docMk/>
            <pc:sldMk cId="980376552" sldId="310"/>
            <ac:spMk id="2" creationId="{8BF43DEE-9D0A-4175-9A13-A5835419BB40}"/>
          </ac:spMkLst>
        </pc:spChg>
        <pc:spChg chg="del">
          <ac:chgData name="Mariusz MOL" userId="805f18e336aa58be" providerId="LiveId" clId="{6850F001-C435-43A9-91CD-05C18737AFBB}" dt="2020-01-09T19:35:25.880" v="11617"/>
          <ac:spMkLst>
            <pc:docMk/>
            <pc:sldMk cId="980376552" sldId="310"/>
            <ac:spMk id="3" creationId="{A9300FE3-540A-42C4-896D-E93A8173E6EF}"/>
          </ac:spMkLst>
        </pc:spChg>
        <pc:spChg chg="add mod">
          <ac:chgData name="Mariusz MOL" userId="805f18e336aa58be" providerId="LiveId" clId="{6850F001-C435-43A9-91CD-05C18737AFBB}" dt="2020-01-09T19:40:51.236" v="11827" actId="6549"/>
          <ac:spMkLst>
            <pc:docMk/>
            <pc:sldMk cId="980376552" sldId="310"/>
            <ac:spMk id="4" creationId="{9BA680F5-D783-40E8-BE2B-149895601B65}"/>
          </ac:spMkLst>
        </pc:spChg>
        <pc:spChg chg="add mod">
          <ac:chgData name="Mariusz MOL" userId="805f18e336aa58be" providerId="LiveId" clId="{6850F001-C435-43A9-91CD-05C18737AFBB}" dt="2020-01-12T13:32:22.041" v="13318" actId="207"/>
          <ac:spMkLst>
            <pc:docMk/>
            <pc:sldMk cId="980376552" sldId="310"/>
            <ac:spMk id="5" creationId="{9F43577D-1415-4C7B-98EC-F8A6E68A5898}"/>
          </ac:spMkLst>
        </pc:spChg>
        <pc:spChg chg="add del">
          <ac:chgData name="Mariusz MOL" userId="805f18e336aa58be" providerId="LiveId" clId="{6850F001-C435-43A9-91CD-05C18737AFBB}" dt="2020-01-09T19:36:33.950" v="11625" actId="478"/>
          <ac:spMkLst>
            <pc:docMk/>
            <pc:sldMk cId="980376552" sldId="310"/>
            <ac:spMk id="6" creationId="{FE1EE82D-8464-4904-867A-DE371AFCB15A}"/>
          </ac:spMkLst>
        </pc:spChg>
        <pc:spChg chg="add del">
          <ac:chgData name="Mariusz MOL" userId="805f18e336aa58be" providerId="LiveId" clId="{6850F001-C435-43A9-91CD-05C18737AFBB}" dt="2020-01-09T19:36:45.613" v="11628"/>
          <ac:spMkLst>
            <pc:docMk/>
            <pc:sldMk cId="980376552" sldId="310"/>
            <ac:spMk id="7" creationId="{1837F6D5-576E-41D0-9362-5E9A07976DE5}"/>
          </ac:spMkLst>
        </pc:spChg>
        <pc:spChg chg="add mod">
          <ac:chgData name="Mariusz MOL" userId="805f18e336aa58be" providerId="LiveId" clId="{6850F001-C435-43A9-91CD-05C18737AFBB}" dt="2020-01-09T19:40:14.469" v="11809" actId="2711"/>
          <ac:spMkLst>
            <pc:docMk/>
            <pc:sldMk cId="980376552" sldId="310"/>
            <ac:spMk id="8" creationId="{2A047B8C-4656-4F13-998E-FA52A674B258}"/>
          </ac:spMkLst>
        </pc:spChg>
      </pc:sldChg>
      <pc:sldChg chg="addSp delSp modSp add">
        <pc:chgData name="Mariusz MOL" userId="805f18e336aa58be" providerId="LiveId" clId="{6850F001-C435-43A9-91CD-05C18737AFBB}" dt="2020-01-09T21:00:31.348" v="11947" actId="13926"/>
        <pc:sldMkLst>
          <pc:docMk/>
          <pc:sldMk cId="3810574875" sldId="311"/>
        </pc:sldMkLst>
        <pc:spChg chg="add del">
          <ac:chgData name="Mariusz MOL" userId="805f18e336aa58be" providerId="LiveId" clId="{6850F001-C435-43A9-91CD-05C18737AFBB}" dt="2020-01-09T20:53:32.685" v="11834" actId="478"/>
          <ac:spMkLst>
            <pc:docMk/>
            <pc:sldMk cId="3810574875" sldId="311"/>
            <ac:spMk id="3" creationId="{04BE4FE6-EA2E-46BB-B410-AA289222E502}"/>
          </ac:spMkLst>
        </pc:spChg>
        <pc:spChg chg="mod">
          <ac:chgData name="Mariusz MOL" userId="805f18e336aa58be" providerId="LiveId" clId="{6850F001-C435-43A9-91CD-05C18737AFBB}" dt="2020-01-09T20:58:11.184" v="11915" actId="1076"/>
          <ac:spMkLst>
            <pc:docMk/>
            <pc:sldMk cId="3810574875" sldId="311"/>
            <ac:spMk id="4" creationId="{9BA680F5-D783-40E8-BE2B-149895601B65}"/>
          </ac:spMkLst>
        </pc:spChg>
        <pc:spChg chg="del">
          <ac:chgData name="Mariusz MOL" userId="805f18e336aa58be" providerId="LiveId" clId="{6850F001-C435-43A9-91CD-05C18737AFBB}" dt="2020-01-09T20:53:32.685" v="11834" actId="478"/>
          <ac:spMkLst>
            <pc:docMk/>
            <pc:sldMk cId="3810574875" sldId="311"/>
            <ac:spMk id="5" creationId="{9F43577D-1415-4C7B-98EC-F8A6E68A5898}"/>
          </ac:spMkLst>
        </pc:spChg>
        <pc:spChg chg="add mod">
          <ac:chgData name="Mariusz MOL" userId="805f18e336aa58be" providerId="LiveId" clId="{6850F001-C435-43A9-91CD-05C18737AFBB}" dt="2020-01-09T20:54:52.896" v="11857" actId="1076"/>
          <ac:spMkLst>
            <pc:docMk/>
            <pc:sldMk cId="3810574875" sldId="311"/>
            <ac:spMk id="6" creationId="{C05524CB-6454-4C44-8D84-195D6F8FDE4C}"/>
          </ac:spMkLst>
        </pc:spChg>
        <pc:spChg chg="add mod">
          <ac:chgData name="Mariusz MOL" userId="805f18e336aa58be" providerId="LiveId" clId="{6850F001-C435-43A9-91CD-05C18737AFBB}" dt="2020-01-09T21:00:31.348" v="11947" actId="13926"/>
          <ac:spMkLst>
            <pc:docMk/>
            <pc:sldMk cId="3810574875" sldId="311"/>
            <ac:spMk id="7" creationId="{527B6FF2-7241-42AB-B507-220A7F4026F2}"/>
          </ac:spMkLst>
        </pc:spChg>
        <pc:spChg chg="add mod">
          <ac:chgData name="Mariusz MOL" userId="805f18e336aa58be" providerId="LiveId" clId="{6850F001-C435-43A9-91CD-05C18737AFBB}" dt="2020-01-09T20:56:50.485" v="11904" actId="571"/>
          <ac:spMkLst>
            <pc:docMk/>
            <pc:sldMk cId="3810574875" sldId="311"/>
            <ac:spMk id="9" creationId="{B04E7FC6-D5A6-4F59-89C0-032FBB9595E3}"/>
          </ac:spMkLst>
        </pc:spChg>
        <pc:spChg chg="add mod">
          <ac:chgData name="Mariusz MOL" userId="805f18e336aa58be" providerId="LiveId" clId="{6850F001-C435-43A9-91CD-05C18737AFBB}" dt="2020-01-09T20:56:50.485" v="11904" actId="571"/>
          <ac:spMkLst>
            <pc:docMk/>
            <pc:sldMk cId="3810574875" sldId="311"/>
            <ac:spMk id="10" creationId="{FB7389BE-7E7D-4513-A5BB-A296D197618E}"/>
          </ac:spMkLst>
        </pc:spChg>
      </pc:sldChg>
      <pc:sldChg chg="addSp delSp modSp add">
        <pc:chgData name="Mariusz MOL" userId="805f18e336aa58be" providerId="LiveId" clId="{6850F001-C435-43A9-91CD-05C18737AFBB}" dt="2020-01-09T21:56:01.102" v="12308" actId="14100"/>
        <pc:sldMkLst>
          <pc:docMk/>
          <pc:sldMk cId="3146781998" sldId="312"/>
        </pc:sldMkLst>
        <pc:spChg chg="add del">
          <ac:chgData name="Mariusz MOL" userId="805f18e336aa58be" providerId="LiveId" clId="{6850F001-C435-43A9-91CD-05C18737AFBB}" dt="2020-01-09T21:53:51.616" v="12280"/>
          <ac:spMkLst>
            <pc:docMk/>
            <pc:sldMk cId="3146781998" sldId="312"/>
            <ac:spMk id="3" creationId="{2BD52C99-F1D6-4E15-892F-A8333689FED0}"/>
          </ac:spMkLst>
        </pc:spChg>
        <pc:spChg chg="mod">
          <ac:chgData name="Mariusz MOL" userId="805f18e336aa58be" providerId="LiveId" clId="{6850F001-C435-43A9-91CD-05C18737AFBB}" dt="2020-01-09T21:49:35.130" v="11967" actId="20577"/>
          <ac:spMkLst>
            <pc:docMk/>
            <pc:sldMk cId="3146781998" sldId="312"/>
            <ac:spMk id="4" creationId="{9BA680F5-D783-40E8-BE2B-149895601B65}"/>
          </ac:spMkLst>
        </pc:spChg>
        <pc:spChg chg="add mod">
          <ac:chgData name="Mariusz MOL" userId="805f18e336aa58be" providerId="LiveId" clId="{6850F001-C435-43A9-91CD-05C18737AFBB}" dt="2020-01-09T21:55:40.096" v="12304" actId="1076"/>
          <ac:spMkLst>
            <pc:docMk/>
            <pc:sldMk cId="3146781998" sldId="312"/>
            <ac:spMk id="5" creationId="{83CCD0C5-8F67-40D2-AAEB-5ED8EA6BF5C2}"/>
          </ac:spMkLst>
        </pc:spChg>
        <pc:spChg chg="mod">
          <ac:chgData name="Mariusz MOL" userId="805f18e336aa58be" providerId="LiveId" clId="{6850F001-C435-43A9-91CD-05C18737AFBB}" dt="2020-01-09T21:54:30.053" v="12284" actId="1076"/>
          <ac:spMkLst>
            <pc:docMk/>
            <pc:sldMk cId="3146781998" sldId="312"/>
            <ac:spMk id="6" creationId="{C05524CB-6454-4C44-8D84-195D6F8FDE4C}"/>
          </ac:spMkLst>
        </pc:spChg>
        <pc:spChg chg="mod">
          <ac:chgData name="Mariusz MOL" userId="805f18e336aa58be" providerId="LiveId" clId="{6850F001-C435-43A9-91CD-05C18737AFBB}" dt="2020-01-09T21:53:58.217" v="12282" actId="13926"/>
          <ac:spMkLst>
            <pc:docMk/>
            <pc:sldMk cId="3146781998" sldId="312"/>
            <ac:spMk id="7" creationId="{527B6FF2-7241-42AB-B507-220A7F4026F2}"/>
          </ac:spMkLst>
        </pc:spChg>
        <pc:spChg chg="add mod">
          <ac:chgData name="Mariusz MOL" userId="805f18e336aa58be" providerId="LiveId" clId="{6850F001-C435-43A9-91CD-05C18737AFBB}" dt="2020-01-09T21:55:14.065" v="12288" actId="1076"/>
          <ac:spMkLst>
            <pc:docMk/>
            <pc:sldMk cId="3146781998" sldId="312"/>
            <ac:spMk id="9" creationId="{CBF55F63-850F-4A49-B64F-7DDDCA9BE6D4}"/>
          </ac:spMkLst>
        </pc:spChg>
        <pc:cxnChg chg="add mod">
          <ac:chgData name="Mariusz MOL" userId="805f18e336aa58be" providerId="LiveId" clId="{6850F001-C435-43A9-91CD-05C18737AFBB}" dt="2020-01-09T21:55:51.008" v="12305" actId="11529"/>
          <ac:cxnSpMkLst>
            <pc:docMk/>
            <pc:sldMk cId="3146781998" sldId="312"/>
            <ac:cxnSpMk id="11" creationId="{75C30A5F-FE8E-4333-B430-F7D0B467EC78}"/>
          </ac:cxnSpMkLst>
        </pc:cxnChg>
        <pc:cxnChg chg="add mod">
          <ac:chgData name="Mariusz MOL" userId="805f18e336aa58be" providerId="LiveId" clId="{6850F001-C435-43A9-91CD-05C18737AFBB}" dt="2020-01-09T21:56:01.102" v="12308" actId="14100"/>
          <ac:cxnSpMkLst>
            <pc:docMk/>
            <pc:sldMk cId="3146781998" sldId="312"/>
            <ac:cxnSpMk id="12" creationId="{2B979EC2-450D-473A-94D6-683CFEC8152B}"/>
          </ac:cxnSpMkLst>
        </pc:cxnChg>
      </pc:sldChg>
      <pc:sldChg chg="modSp add">
        <pc:chgData name="Mariusz MOL" userId="805f18e336aa58be" providerId="LiveId" clId="{6850F001-C435-43A9-91CD-05C18737AFBB}" dt="2020-01-10T00:53:44.692" v="12386" actId="20577"/>
        <pc:sldMkLst>
          <pc:docMk/>
          <pc:sldMk cId="2551338490" sldId="313"/>
        </pc:sldMkLst>
        <pc:spChg chg="mod">
          <ac:chgData name="Mariusz MOL" userId="805f18e336aa58be" providerId="LiveId" clId="{6850F001-C435-43A9-91CD-05C18737AFBB}" dt="2020-01-10T00:52:50.952" v="12319" actId="20577"/>
          <ac:spMkLst>
            <pc:docMk/>
            <pc:sldMk cId="2551338490" sldId="313"/>
            <ac:spMk id="4" creationId="{9BA680F5-D783-40E8-BE2B-149895601B65}"/>
          </ac:spMkLst>
        </pc:spChg>
        <pc:spChg chg="mod">
          <ac:chgData name="Mariusz MOL" userId="805f18e336aa58be" providerId="LiveId" clId="{6850F001-C435-43A9-91CD-05C18737AFBB}" dt="2020-01-10T00:53:44.692" v="12386" actId="20577"/>
          <ac:spMkLst>
            <pc:docMk/>
            <pc:sldMk cId="2551338490" sldId="313"/>
            <ac:spMk id="7" creationId="{527B6FF2-7241-42AB-B507-220A7F4026F2}"/>
          </ac:spMkLst>
        </pc:spChg>
      </pc:sldChg>
      <pc:sldChg chg="delSp modSp add">
        <pc:chgData name="Mariusz MOL" userId="805f18e336aa58be" providerId="LiveId" clId="{6850F001-C435-43A9-91CD-05C18737AFBB}" dt="2020-01-10T09:05:03.073" v="12806" actId="14100"/>
        <pc:sldMkLst>
          <pc:docMk/>
          <pc:sldMk cId="1135925742" sldId="314"/>
        </pc:sldMkLst>
        <pc:spChg chg="mod">
          <ac:chgData name="Mariusz MOL" userId="805f18e336aa58be" providerId="LiveId" clId="{6850F001-C435-43A9-91CD-05C18737AFBB}" dt="2020-01-10T09:05:03.073" v="12806" actId="14100"/>
          <ac:spMkLst>
            <pc:docMk/>
            <pc:sldMk cId="1135925742" sldId="314"/>
            <ac:spMk id="4" creationId="{9BA680F5-D783-40E8-BE2B-149895601B65}"/>
          </ac:spMkLst>
        </pc:spChg>
        <pc:spChg chg="del">
          <ac:chgData name="Mariusz MOL" userId="805f18e336aa58be" providerId="LiveId" clId="{6850F001-C435-43A9-91CD-05C18737AFBB}" dt="2020-01-10T09:00:49.610" v="12724" actId="478"/>
          <ac:spMkLst>
            <pc:docMk/>
            <pc:sldMk cId="1135925742" sldId="314"/>
            <ac:spMk id="5" creationId="{83CCD0C5-8F67-40D2-AAEB-5ED8EA6BF5C2}"/>
          </ac:spMkLst>
        </pc:spChg>
        <pc:spChg chg="del">
          <ac:chgData name="Mariusz MOL" userId="805f18e336aa58be" providerId="LiveId" clId="{6850F001-C435-43A9-91CD-05C18737AFBB}" dt="2020-01-10T09:00:46.047" v="12723" actId="478"/>
          <ac:spMkLst>
            <pc:docMk/>
            <pc:sldMk cId="1135925742" sldId="314"/>
            <ac:spMk id="6" creationId="{C05524CB-6454-4C44-8D84-195D6F8FDE4C}"/>
          </ac:spMkLst>
        </pc:spChg>
        <pc:spChg chg="mod">
          <ac:chgData name="Mariusz MOL" userId="805f18e336aa58be" providerId="LiveId" clId="{6850F001-C435-43A9-91CD-05C18737AFBB}" dt="2020-01-10T09:04:48.189" v="12804" actId="1076"/>
          <ac:spMkLst>
            <pc:docMk/>
            <pc:sldMk cId="1135925742" sldId="314"/>
            <ac:spMk id="7" creationId="{527B6FF2-7241-42AB-B507-220A7F4026F2}"/>
          </ac:spMkLst>
        </pc:spChg>
        <pc:spChg chg="del">
          <ac:chgData name="Mariusz MOL" userId="805f18e336aa58be" providerId="LiveId" clId="{6850F001-C435-43A9-91CD-05C18737AFBB}" dt="2020-01-10T09:00:41.845" v="12722" actId="478"/>
          <ac:spMkLst>
            <pc:docMk/>
            <pc:sldMk cId="1135925742" sldId="314"/>
            <ac:spMk id="9" creationId="{CBF55F63-850F-4A49-B64F-7DDDCA9BE6D4}"/>
          </ac:spMkLst>
        </pc:spChg>
        <pc:cxnChg chg="del">
          <ac:chgData name="Mariusz MOL" userId="805f18e336aa58be" providerId="LiveId" clId="{6850F001-C435-43A9-91CD-05C18737AFBB}" dt="2020-01-10T09:00:49.610" v="12724" actId="478"/>
          <ac:cxnSpMkLst>
            <pc:docMk/>
            <pc:sldMk cId="1135925742" sldId="314"/>
            <ac:cxnSpMk id="11" creationId="{75C30A5F-FE8E-4333-B430-F7D0B467EC78}"/>
          </ac:cxnSpMkLst>
        </pc:cxnChg>
        <pc:cxnChg chg="del">
          <ac:chgData name="Mariusz MOL" userId="805f18e336aa58be" providerId="LiveId" clId="{6850F001-C435-43A9-91CD-05C18737AFBB}" dt="2020-01-10T09:00:49.610" v="12724" actId="478"/>
          <ac:cxnSpMkLst>
            <pc:docMk/>
            <pc:sldMk cId="1135925742" sldId="314"/>
            <ac:cxnSpMk id="12" creationId="{2B979EC2-450D-473A-94D6-683CFEC8152B}"/>
          </ac:cxnSpMkLst>
        </pc:cxnChg>
      </pc:sldChg>
      <pc:sldChg chg="modSp add">
        <pc:chgData name="Mariusz MOL" userId="805f18e336aa58be" providerId="LiveId" clId="{6850F001-C435-43A9-91CD-05C18737AFBB}" dt="2020-01-10T10:19:41.072" v="13261" actId="6549"/>
        <pc:sldMkLst>
          <pc:docMk/>
          <pc:sldMk cId="3708321014" sldId="315"/>
        </pc:sldMkLst>
        <pc:spChg chg="mod">
          <ac:chgData name="Mariusz MOL" userId="805f18e336aa58be" providerId="LiveId" clId="{6850F001-C435-43A9-91CD-05C18737AFBB}" dt="2020-01-10T10:19:18.526" v="13249" actId="1076"/>
          <ac:spMkLst>
            <pc:docMk/>
            <pc:sldMk cId="3708321014" sldId="315"/>
            <ac:spMk id="4" creationId="{9BA680F5-D783-40E8-BE2B-149895601B65}"/>
          </ac:spMkLst>
        </pc:spChg>
        <pc:spChg chg="mod">
          <ac:chgData name="Mariusz MOL" userId="805f18e336aa58be" providerId="LiveId" clId="{6850F001-C435-43A9-91CD-05C18737AFBB}" dt="2020-01-10T10:19:41.072" v="13261" actId="6549"/>
          <ac:spMkLst>
            <pc:docMk/>
            <pc:sldMk cId="3708321014" sldId="315"/>
            <ac:spMk id="7" creationId="{527B6FF2-7241-42AB-B507-220A7F4026F2}"/>
          </ac:spMkLst>
        </pc:spChg>
      </pc:sldChg>
      <pc:sldChg chg="modSp add">
        <pc:chgData name="Mariusz MOL" userId="805f18e336aa58be" providerId="LiveId" clId="{6850F001-C435-43A9-91CD-05C18737AFBB}" dt="2020-01-12T08:58:06.032" v="13316" actId="20577"/>
        <pc:sldMkLst>
          <pc:docMk/>
          <pc:sldMk cId="884246118" sldId="316"/>
        </pc:sldMkLst>
        <pc:spChg chg="mod">
          <ac:chgData name="Mariusz MOL" userId="805f18e336aa58be" providerId="LiveId" clId="{6850F001-C435-43A9-91CD-05C18737AFBB}" dt="2020-01-12T08:57:39.954" v="13277" actId="20577"/>
          <ac:spMkLst>
            <pc:docMk/>
            <pc:sldMk cId="884246118" sldId="316"/>
            <ac:spMk id="2" creationId="{B1436B7E-9CD1-4A58-BCBD-33210ABD680E}"/>
          </ac:spMkLst>
        </pc:spChg>
        <pc:spChg chg="mod">
          <ac:chgData name="Mariusz MOL" userId="805f18e336aa58be" providerId="LiveId" clId="{6850F001-C435-43A9-91CD-05C18737AFBB}" dt="2020-01-12T08:58:06.032" v="13316" actId="20577"/>
          <ac:spMkLst>
            <pc:docMk/>
            <pc:sldMk cId="884246118" sldId="316"/>
            <ac:spMk id="3" creationId="{CA803D1D-C8BF-41B1-AD65-56BC1E113D79}"/>
          </ac:spMkLst>
        </pc:spChg>
      </pc:sldChg>
    </pc:docChg>
  </pc:docChgLst>
  <pc:docChgLst>
    <pc:chgData name="Mariusz MOL" userId="805f18e336aa58be" providerId="LiveId" clId="{1866AF1E-8CDA-4041-B62A-BD12C414D785}"/>
    <pc:docChg chg="undo custSel addSld modSld">
      <pc:chgData name="Mariusz MOL" userId="805f18e336aa58be" providerId="LiveId" clId="{1866AF1E-8CDA-4041-B62A-BD12C414D785}" dt="2021-01-29T21:42:15.614" v="62" actId="20577"/>
      <pc:docMkLst>
        <pc:docMk/>
      </pc:docMkLst>
      <pc:sldChg chg="addSp delSp modSp mod">
        <pc:chgData name="Mariusz MOL" userId="805f18e336aa58be" providerId="LiveId" clId="{1866AF1E-8CDA-4041-B62A-BD12C414D785}" dt="2021-01-29T11:10:13.350" v="31" actId="207"/>
        <pc:sldMkLst>
          <pc:docMk/>
          <pc:sldMk cId="1282435963" sldId="256"/>
        </pc:sldMkLst>
        <pc:spChg chg="mod">
          <ac:chgData name="Mariusz MOL" userId="805f18e336aa58be" providerId="LiveId" clId="{1866AF1E-8CDA-4041-B62A-BD12C414D785}" dt="2021-01-29T11:10:13.350" v="31" actId="207"/>
          <ac:spMkLst>
            <pc:docMk/>
            <pc:sldMk cId="1282435963" sldId="256"/>
            <ac:spMk id="2" creationId="{C6D6626E-91AD-4026-84D1-8065177D50D3}"/>
          </ac:spMkLst>
        </pc:spChg>
        <pc:picChg chg="add del">
          <ac:chgData name="Mariusz MOL" userId="805f18e336aa58be" providerId="LiveId" clId="{1866AF1E-8CDA-4041-B62A-BD12C414D785}" dt="2021-01-09T09:22:39.376" v="1" actId="478"/>
          <ac:picMkLst>
            <pc:docMk/>
            <pc:sldMk cId="1282435963" sldId="256"/>
            <ac:picMk id="3" creationId="{2E7F12BE-A0AF-45B8-B22A-8D482FCD4AB9}"/>
          </ac:picMkLst>
        </pc:picChg>
        <pc:picChg chg="add mod">
          <ac:chgData name="Mariusz MOL" userId="805f18e336aa58be" providerId="LiveId" clId="{1866AF1E-8CDA-4041-B62A-BD12C414D785}" dt="2021-01-09T09:24:26.177" v="20" actId="1037"/>
          <ac:picMkLst>
            <pc:docMk/>
            <pc:sldMk cId="1282435963" sldId="256"/>
            <ac:picMk id="6" creationId="{62A31D50-72C0-4D58-8ECC-9C24A4214210}"/>
          </ac:picMkLst>
        </pc:picChg>
      </pc:sldChg>
      <pc:sldChg chg="modSp mod setBg">
        <pc:chgData name="Mariusz MOL" userId="805f18e336aa58be" providerId="LiveId" clId="{1866AF1E-8CDA-4041-B62A-BD12C414D785}" dt="2021-01-29T11:13:41.556" v="59" actId="20577"/>
        <pc:sldMkLst>
          <pc:docMk/>
          <pc:sldMk cId="2654021702" sldId="257"/>
        </pc:sldMkLst>
        <pc:spChg chg="mod">
          <ac:chgData name="Mariusz MOL" userId="805f18e336aa58be" providerId="LiveId" clId="{1866AF1E-8CDA-4041-B62A-BD12C414D785}" dt="2021-01-29T11:10:34.342" v="35" actId="113"/>
          <ac:spMkLst>
            <pc:docMk/>
            <pc:sldMk cId="2654021702" sldId="257"/>
            <ac:spMk id="2" creationId="{D2F2410F-38A6-4BB9-BC71-D6F70E06AA82}"/>
          </ac:spMkLst>
        </pc:spChg>
        <pc:graphicFrameChg chg="mod modGraphic">
          <ac:chgData name="Mariusz MOL" userId="805f18e336aa58be" providerId="LiveId" clId="{1866AF1E-8CDA-4041-B62A-BD12C414D785}" dt="2021-01-29T11:13:41.556" v="59" actId="20577"/>
          <ac:graphicFrameMkLst>
            <pc:docMk/>
            <pc:sldMk cId="2654021702" sldId="257"/>
            <ac:graphicFrameMk id="5" creationId="{88F13465-E74C-459A-9D18-55FB6AF9962D}"/>
          </ac:graphicFrameMkLst>
        </pc:graphicFrameChg>
      </pc:sldChg>
      <pc:sldChg chg="delSp modSp mod">
        <pc:chgData name="Mariusz MOL" userId="805f18e336aa58be" providerId="LiveId" clId="{1866AF1E-8CDA-4041-B62A-BD12C414D785}" dt="2021-01-29T11:09:09.241" v="29" actId="113"/>
        <pc:sldMkLst>
          <pc:docMk/>
          <pc:sldMk cId="3747944057" sldId="258"/>
        </pc:sldMkLst>
        <pc:spChg chg="mod">
          <ac:chgData name="Mariusz MOL" userId="805f18e336aa58be" providerId="LiveId" clId="{1866AF1E-8CDA-4041-B62A-BD12C414D785}" dt="2021-01-29T11:09:09.241" v="29" actId="113"/>
          <ac:spMkLst>
            <pc:docMk/>
            <pc:sldMk cId="3747944057" sldId="258"/>
            <ac:spMk id="3" creationId="{4DB89BBA-C39E-4194-B6BA-6E4D4519B1B2}"/>
          </ac:spMkLst>
        </pc:spChg>
        <pc:picChg chg="del">
          <ac:chgData name="Mariusz MOL" userId="805f18e336aa58be" providerId="LiveId" clId="{1866AF1E-8CDA-4041-B62A-BD12C414D785}" dt="2021-01-29T11:08:53.367" v="26" actId="478"/>
          <ac:picMkLst>
            <pc:docMk/>
            <pc:sldMk cId="3747944057" sldId="258"/>
            <ac:picMk id="4" creationId="{8E1C31EB-8251-49FB-B4EA-B35D00152F52}"/>
          </ac:picMkLst>
        </pc:picChg>
      </pc:sldChg>
      <pc:sldChg chg="modSp mod">
        <pc:chgData name="Mariusz MOL" userId="805f18e336aa58be" providerId="LiveId" clId="{1866AF1E-8CDA-4041-B62A-BD12C414D785}" dt="2021-01-29T21:42:15.614" v="62" actId="20577"/>
        <pc:sldMkLst>
          <pc:docMk/>
          <pc:sldMk cId="660409216" sldId="262"/>
        </pc:sldMkLst>
        <pc:spChg chg="mod">
          <ac:chgData name="Mariusz MOL" userId="805f18e336aa58be" providerId="LiveId" clId="{1866AF1E-8CDA-4041-B62A-BD12C414D785}" dt="2021-01-29T21:42:15.614" v="62" actId="20577"/>
          <ac:spMkLst>
            <pc:docMk/>
            <pc:sldMk cId="660409216" sldId="262"/>
            <ac:spMk id="3" creationId="{5A9AA78E-B6D3-42DA-9DDC-95F38FE38F1B}"/>
          </ac:spMkLst>
        </pc:spChg>
      </pc:sldChg>
      <pc:sldChg chg="modSp mod">
        <pc:chgData name="Mariusz MOL" userId="805f18e336aa58be" providerId="LiveId" clId="{1866AF1E-8CDA-4041-B62A-BD12C414D785}" dt="2021-01-26T21:14:24.959" v="25" actId="1076"/>
        <pc:sldMkLst>
          <pc:docMk/>
          <pc:sldMk cId="2394887348" sldId="276"/>
        </pc:sldMkLst>
        <pc:picChg chg="mod">
          <ac:chgData name="Mariusz MOL" userId="805f18e336aa58be" providerId="LiveId" clId="{1866AF1E-8CDA-4041-B62A-BD12C414D785}" dt="2021-01-26T21:14:24.959" v="25" actId="1076"/>
          <ac:picMkLst>
            <pc:docMk/>
            <pc:sldMk cId="2394887348" sldId="276"/>
            <ac:picMk id="4" creationId="{E6C66C8C-477F-478A-AEE4-C7BDC0617805}"/>
          </ac:picMkLst>
        </pc:picChg>
      </pc:sldChg>
      <pc:sldChg chg="delSp new mod">
        <pc:chgData name="Mariusz MOL" userId="805f18e336aa58be" providerId="LiveId" clId="{1866AF1E-8CDA-4041-B62A-BD12C414D785}" dt="2021-01-26T21:08:56.128" v="23" actId="478"/>
        <pc:sldMkLst>
          <pc:docMk/>
          <pc:sldMk cId="1392330937" sldId="317"/>
        </pc:sldMkLst>
        <pc:spChg chg="del">
          <ac:chgData name="Mariusz MOL" userId="805f18e336aa58be" providerId="LiveId" clId="{1866AF1E-8CDA-4041-B62A-BD12C414D785}" dt="2021-01-26T21:08:56.128" v="23" actId="478"/>
          <ac:spMkLst>
            <pc:docMk/>
            <pc:sldMk cId="1392330937" sldId="317"/>
            <ac:spMk id="2" creationId="{A165DD65-696F-49C7-9F3E-D9A7FD20B0D8}"/>
          </ac:spMkLst>
        </pc:spChg>
        <pc:spChg chg="del">
          <ac:chgData name="Mariusz MOL" userId="805f18e336aa58be" providerId="LiveId" clId="{1866AF1E-8CDA-4041-B62A-BD12C414D785}" dt="2021-01-26T21:08:53.746" v="22" actId="478"/>
          <ac:spMkLst>
            <pc:docMk/>
            <pc:sldMk cId="1392330937" sldId="317"/>
            <ac:spMk id="3" creationId="{3FBD09B2-9631-475F-AB8F-6DF14B17511A}"/>
          </ac:spMkLst>
        </pc:spChg>
      </pc:sldChg>
    </pc:docChg>
  </pc:docChgLst>
  <pc:docChgLst>
    <pc:chgData name="Mariusz MOL" userId="805f18e336aa58be" providerId="LiveId" clId="{E050D3F7-0B79-420C-82F0-5DB08FCD44D8}"/>
    <pc:docChg chg="modSld">
      <pc:chgData name="Mariusz MOL" userId="805f18e336aa58be" providerId="LiveId" clId="{E050D3F7-0B79-420C-82F0-5DB08FCD44D8}" dt="2020-05-10T15:09:43.191" v="1" actId="1076"/>
      <pc:docMkLst>
        <pc:docMk/>
      </pc:docMkLst>
      <pc:sldChg chg="modSp mod">
        <pc:chgData name="Mariusz MOL" userId="805f18e336aa58be" providerId="LiveId" clId="{E050D3F7-0B79-420C-82F0-5DB08FCD44D8}" dt="2020-05-10T15:09:43.191" v="1" actId="1076"/>
        <pc:sldMkLst>
          <pc:docMk/>
          <pc:sldMk cId="1424563656" sldId="286"/>
        </pc:sldMkLst>
        <pc:spChg chg="mod">
          <ac:chgData name="Mariusz MOL" userId="805f18e336aa58be" providerId="LiveId" clId="{E050D3F7-0B79-420C-82F0-5DB08FCD44D8}" dt="2020-05-10T15:09:43.191" v="1" actId="1076"/>
          <ac:spMkLst>
            <pc:docMk/>
            <pc:sldMk cId="1424563656" sldId="286"/>
            <ac:spMk id="3" creationId="{B1B9EBDE-1148-4736-A4F3-8C56A740D150}"/>
          </ac:spMkLst>
        </pc:spChg>
      </pc:sldChg>
    </pc:docChg>
  </pc:docChgLst>
  <pc:docChgLst>
    <pc:chgData name="Mariusz MOL" userId="805f18e336aa58be" providerId="LiveId" clId="{58E261F5-3E37-4476-AA72-A4B30225EF68}"/>
    <pc:docChg chg="delSld">
      <pc:chgData name="Mariusz MOL" userId="805f18e336aa58be" providerId="LiveId" clId="{58E261F5-3E37-4476-AA72-A4B30225EF68}" dt="2020-12-05T21:44:32.709" v="0" actId="47"/>
      <pc:docMkLst>
        <pc:docMk/>
      </pc:docMkLst>
      <pc:sldChg chg="del">
        <pc:chgData name="Mariusz MOL" userId="805f18e336aa58be" providerId="LiveId" clId="{58E261F5-3E37-4476-AA72-A4B30225EF68}" dt="2020-12-05T21:44:32.709" v="0" actId="47"/>
        <pc:sldMkLst>
          <pc:docMk/>
          <pc:sldMk cId="0" sldId="284"/>
        </pc:sldMkLst>
      </pc:sldChg>
      <pc:sldMasterChg chg="delSldLayout">
        <pc:chgData name="Mariusz MOL" userId="805f18e336aa58be" providerId="LiveId" clId="{58E261F5-3E37-4476-AA72-A4B30225EF68}" dt="2020-12-05T21:44:32.709" v="0" actId="47"/>
        <pc:sldMasterMkLst>
          <pc:docMk/>
          <pc:sldMasterMk cId="1973750728" sldId="2147483718"/>
        </pc:sldMasterMkLst>
        <pc:sldLayoutChg chg="del">
          <pc:chgData name="Mariusz MOL" userId="805f18e336aa58be" providerId="LiveId" clId="{58E261F5-3E37-4476-AA72-A4B30225EF68}" dt="2020-12-05T21:44:32.709" v="0" actId="47"/>
          <pc:sldLayoutMkLst>
            <pc:docMk/>
            <pc:sldMasterMk cId="1973750728" sldId="2147483718"/>
            <pc:sldLayoutMk cId="512701843" sldId="2147483719"/>
          </pc:sldLayoutMkLst>
        </pc:sldLayoutChg>
      </pc:sldMasterChg>
    </pc:docChg>
  </pc:docChgLst>
  <pc:docChgLst>
    <pc:chgData name="Martyna Duda" userId="723eb53031cf316f" providerId="Windows Live" clId="Web-{B4AD8718-5147-43ED-BBAB-151E62C74DA3}"/>
    <pc:docChg chg="addSld delSld modSld sldOrd">
      <pc:chgData name="Martyna Duda" userId="723eb53031cf316f" providerId="Windows Live" clId="Web-{B4AD8718-5147-43ED-BBAB-151E62C74DA3}" dt="2020-01-07T15:40:19.640" v="72"/>
      <pc:docMkLst>
        <pc:docMk/>
      </pc:docMkLst>
      <pc:sldChg chg="addSp delSp modSp mod setBg setClrOvrMap">
        <pc:chgData name="Martyna Duda" userId="723eb53031cf316f" providerId="Windows Live" clId="Web-{B4AD8718-5147-43ED-BBAB-151E62C74DA3}" dt="2020-01-07T15:03:48.971" v="7"/>
        <pc:sldMkLst>
          <pc:docMk/>
          <pc:sldMk cId="3747944057" sldId="258"/>
        </pc:sldMkLst>
        <pc:spChg chg="mod">
          <ac:chgData name="Martyna Duda" userId="723eb53031cf316f" providerId="Windows Live" clId="Web-{B4AD8718-5147-43ED-BBAB-151E62C74DA3}" dt="2020-01-07T15:03:48.971" v="7"/>
          <ac:spMkLst>
            <pc:docMk/>
            <pc:sldMk cId="3747944057" sldId="258"/>
            <ac:spMk id="2" creationId="{D2F2410F-38A6-4BB9-BC71-D6F70E06AA82}"/>
          </ac:spMkLst>
        </pc:spChg>
        <pc:spChg chg="mod">
          <ac:chgData name="Martyna Duda" userId="723eb53031cf316f" providerId="Windows Live" clId="Web-{B4AD8718-5147-43ED-BBAB-151E62C74DA3}" dt="2020-01-07T15:03:48.971" v="7"/>
          <ac:spMkLst>
            <pc:docMk/>
            <pc:sldMk cId="3747944057" sldId="258"/>
            <ac:spMk id="3" creationId="{4DB89BBA-C39E-4194-B6BA-6E4D4519B1B2}"/>
          </ac:spMkLst>
        </pc:spChg>
        <pc:spChg chg="add">
          <ac:chgData name="Martyna Duda" userId="723eb53031cf316f" providerId="Windows Live" clId="Web-{B4AD8718-5147-43ED-BBAB-151E62C74DA3}" dt="2020-01-07T15:03:48.971" v="7"/>
          <ac:spMkLst>
            <pc:docMk/>
            <pc:sldMk cId="3747944057" sldId="258"/>
            <ac:spMk id="6" creationId="{E844E128-FF69-4E9F-8327-6B504B3C5AE1}"/>
          </ac:spMkLst>
        </pc:spChg>
        <pc:spChg chg="add del">
          <ac:chgData name="Martyna Duda" userId="723eb53031cf316f" providerId="Windows Live" clId="Web-{B4AD8718-5147-43ED-BBAB-151E62C74DA3}" dt="2020-01-07T15:03:48.955" v="6"/>
          <ac:spMkLst>
            <pc:docMk/>
            <pc:sldMk cId="3747944057" sldId="258"/>
            <ac:spMk id="9" creationId="{F4FAA6B4-BAFB-4474-9B14-DC83A9096513}"/>
          </ac:spMkLst>
        </pc:spChg>
        <pc:spChg chg="add del">
          <ac:chgData name="Martyna Duda" userId="723eb53031cf316f" providerId="Windows Live" clId="Web-{B4AD8718-5147-43ED-BBAB-151E62C74DA3}" dt="2020-01-07T15:03:48.955" v="6"/>
          <ac:spMkLst>
            <pc:docMk/>
            <pc:sldMk cId="3747944057" sldId="258"/>
            <ac:spMk id="13" creationId="{DB148495-5F82-48E2-A76C-C8E1C8949940}"/>
          </ac:spMkLst>
        </pc:spChg>
        <pc:picChg chg="add mod">
          <ac:chgData name="Martyna Duda" userId="723eb53031cf316f" providerId="Windows Live" clId="Web-{B4AD8718-5147-43ED-BBAB-151E62C74DA3}" dt="2020-01-07T15:03:48.971" v="7"/>
          <ac:picMkLst>
            <pc:docMk/>
            <pc:sldMk cId="3747944057" sldId="258"/>
            <ac:picMk id="4" creationId="{8E1C31EB-8251-49FB-B4EA-B35D00152F52}"/>
          </ac:picMkLst>
        </pc:picChg>
        <pc:cxnChg chg="add">
          <ac:chgData name="Martyna Duda" userId="723eb53031cf316f" providerId="Windows Live" clId="Web-{B4AD8718-5147-43ED-BBAB-151E62C74DA3}" dt="2020-01-07T15:03:48.971" v="7"/>
          <ac:cxnSpMkLst>
            <pc:docMk/>
            <pc:sldMk cId="3747944057" sldId="258"/>
            <ac:cxnSpMk id="7" creationId="{055CEADF-09EA-423C-8C45-F94AF44D5AF0}"/>
          </ac:cxnSpMkLst>
        </pc:cxnChg>
        <pc:cxnChg chg="add del">
          <ac:chgData name="Martyna Duda" userId="723eb53031cf316f" providerId="Windows Live" clId="Web-{B4AD8718-5147-43ED-BBAB-151E62C74DA3}" dt="2020-01-07T15:03:48.955" v="6"/>
          <ac:cxnSpMkLst>
            <pc:docMk/>
            <pc:sldMk cId="3747944057" sldId="258"/>
            <ac:cxnSpMk id="11" creationId="{4364CDC3-ADB0-4691-9286-5925F160C2D5}"/>
          </ac:cxnSpMkLst>
        </pc:cxnChg>
      </pc:sldChg>
      <pc:sldChg chg="addSp delSp modSp mod setBg setClrOvrMap">
        <pc:chgData name="Martyna Duda" userId="723eb53031cf316f" providerId="Windows Live" clId="Web-{B4AD8718-5147-43ED-BBAB-151E62C74DA3}" dt="2020-01-07T15:05:21.144" v="15"/>
        <pc:sldMkLst>
          <pc:docMk/>
          <pc:sldMk cId="3608311542" sldId="259"/>
        </pc:sldMkLst>
        <pc:spChg chg="mod">
          <ac:chgData name="Martyna Duda" userId="723eb53031cf316f" providerId="Windows Live" clId="Web-{B4AD8718-5147-43ED-BBAB-151E62C74DA3}" dt="2020-01-07T15:05:21.144" v="15"/>
          <ac:spMkLst>
            <pc:docMk/>
            <pc:sldMk cId="3608311542" sldId="259"/>
            <ac:spMk id="2" creationId="{EC74B2C1-0FA5-4B35-8B89-49A320F31660}"/>
          </ac:spMkLst>
        </pc:spChg>
        <pc:spChg chg="mod">
          <ac:chgData name="Martyna Duda" userId="723eb53031cf316f" providerId="Windows Live" clId="Web-{B4AD8718-5147-43ED-BBAB-151E62C74DA3}" dt="2020-01-07T15:05:21.144" v="15"/>
          <ac:spMkLst>
            <pc:docMk/>
            <pc:sldMk cId="3608311542" sldId="259"/>
            <ac:spMk id="3" creationId="{CB4B2C24-5E67-4570-B2A2-87AF6B8EA686}"/>
          </ac:spMkLst>
        </pc:spChg>
        <pc:spChg chg="add del">
          <ac:chgData name="Martyna Duda" userId="723eb53031cf316f" providerId="Windows Live" clId="Web-{B4AD8718-5147-43ED-BBAB-151E62C74DA3}" dt="2020-01-07T15:05:17.175" v="12"/>
          <ac:spMkLst>
            <pc:docMk/>
            <pc:sldMk cId="3608311542" sldId="259"/>
            <ac:spMk id="6" creationId="{F64BBAA4-C62B-4146-B49F-FE4CC4655EE0}"/>
          </ac:spMkLst>
        </pc:spChg>
        <pc:spChg chg="add del">
          <ac:chgData name="Martyna Duda" userId="723eb53031cf316f" providerId="Windows Live" clId="Web-{B4AD8718-5147-43ED-BBAB-151E62C74DA3}" dt="2020-01-07T15:05:17.175" v="12"/>
          <ac:spMkLst>
            <pc:docMk/>
            <pc:sldMk cId="3608311542" sldId="259"/>
            <ac:spMk id="8" creationId="{75CF30C0-9394-4459-976E-2AA223FB125F}"/>
          </ac:spMkLst>
        </pc:spChg>
        <pc:spChg chg="add del">
          <ac:chgData name="Martyna Duda" userId="723eb53031cf316f" providerId="Windows Live" clId="Web-{B4AD8718-5147-43ED-BBAB-151E62C74DA3}" dt="2020-01-07T15:05:06.909" v="10"/>
          <ac:spMkLst>
            <pc:docMk/>
            <pc:sldMk cId="3608311542" sldId="259"/>
            <ac:spMk id="9" creationId="{B0E58038-8ACE-4AD9-B404-25C603550D83}"/>
          </ac:spMkLst>
        </pc:spChg>
        <pc:spChg chg="add del">
          <ac:chgData name="Martyna Duda" userId="723eb53031cf316f" providerId="Windows Live" clId="Web-{B4AD8718-5147-43ED-BBAB-151E62C74DA3}" dt="2020-01-07T15:05:21.097" v="14"/>
          <ac:spMkLst>
            <pc:docMk/>
            <pc:sldMk cId="3608311542" sldId="259"/>
            <ac:spMk id="10" creationId="{990D0034-F768-41E7-85D4-F38C4DE85770}"/>
          </ac:spMkLst>
        </pc:spChg>
        <pc:spChg chg="add del">
          <ac:chgData name="Martyna Duda" userId="723eb53031cf316f" providerId="Windows Live" clId="Web-{B4AD8718-5147-43ED-BBAB-151E62C74DA3}" dt="2020-01-07T15:05:21.097" v="14"/>
          <ac:spMkLst>
            <pc:docMk/>
            <pc:sldMk cId="3608311542" sldId="259"/>
            <ac:spMk id="12" creationId="{95B38FD6-641F-41BF-B466-C1C6366420F0}"/>
          </ac:spMkLst>
        </pc:spChg>
        <pc:spChg chg="add del">
          <ac:chgData name="Martyna Duda" userId="723eb53031cf316f" providerId="Windows Live" clId="Web-{B4AD8718-5147-43ED-BBAB-151E62C74DA3}" dt="2020-01-07T15:05:06.909" v="10"/>
          <ac:spMkLst>
            <pc:docMk/>
            <pc:sldMk cId="3608311542" sldId="259"/>
            <ac:spMk id="13" creationId="{82BCDE19-2810-4337-9C49-8589C421767D}"/>
          </ac:spMkLst>
        </pc:spChg>
        <pc:spChg chg="add del">
          <ac:chgData name="Martyna Duda" userId="723eb53031cf316f" providerId="Windows Live" clId="Web-{B4AD8718-5147-43ED-BBAB-151E62C74DA3}" dt="2020-01-07T15:05:21.097" v="14"/>
          <ac:spMkLst>
            <pc:docMk/>
            <pc:sldMk cId="3608311542" sldId="259"/>
            <ac:spMk id="15" creationId="{1FE461C7-FF45-427F-83D7-18DFBD48188D}"/>
          </ac:spMkLst>
        </pc:spChg>
        <pc:spChg chg="add">
          <ac:chgData name="Martyna Duda" userId="723eb53031cf316f" providerId="Windows Live" clId="Web-{B4AD8718-5147-43ED-BBAB-151E62C74DA3}" dt="2020-01-07T15:05:21.144" v="15"/>
          <ac:spMkLst>
            <pc:docMk/>
            <pc:sldMk cId="3608311542" sldId="259"/>
            <ac:spMk id="16" creationId="{B0E58038-8ACE-4AD9-B404-25C603550D83}"/>
          </ac:spMkLst>
        </pc:spChg>
        <pc:spChg chg="add">
          <ac:chgData name="Martyna Duda" userId="723eb53031cf316f" providerId="Windows Live" clId="Web-{B4AD8718-5147-43ED-BBAB-151E62C74DA3}" dt="2020-01-07T15:05:21.144" v="15"/>
          <ac:spMkLst>
            <pc:docMk/>
            <pc:sldMk cId="3608311542" sldId="259"/>
            <ac:spMk id="18" creationId="{82BCDE19-2810-4337-9C49-8589C421767D}"/>
          </ac:spMkLst>
        </pc:spChg>
        <pc:picChg chg="add mod ord">
          <ac:chgData name="Martyna Duda" userId="723eb53031cf316f" providerId="Windows Live" clId="Web-{B4AD8718-5147-43ED-BBAB-151E62C74DA3}" dt="2020-01-07T15:05:21.144" v="15"/>
          <ac:picMkLst>
            <pc:docMk/>
            <pc:sldMk cId="3608311542" sldId="259"/>
            <ac:picMk id="4" creationId="{34B05ED9-5363-4A12-9B71-326E245B0D23}"/>
          </ac:picMkLst>
        </pc:picChg>
        <pc:cxnChg chg="add del">
          <ac:chgData name="Martyna Duda" userId="723eb53031cf316f" providerId="Windows Live" clId="Web-{B4AD8718-5147-43ED-BBAB-151E62C74DA3}" dt="2020-01-07T15:05:17.175" v="12"/>
          <ac:cxnSpMkLst>
            <pc:docMk/>
            <pc:sldMk cId="3608311542" sldId="259"/>
            <ac:cxnSpMk id="7" creationId="{EEB57AA8-F021-480C-A9E2-F89913313611}"/>
          </ac:cxnSpMkLst>
        </pc:cxnChg>
        <pc:cxnChg chg="add del">
          <ac:chgData name="Martyna Duda" userId="723eb53031cf316f" providerId="Windows Live" clId="Web-{B4AD8718-5147-43ED-BBAB-151E62C74DA3}" dt="2020-01-07T15:05:06.909" v="10"/>
          <ac:cxnSpMkLst>
            <pc:docMk/>
            <pc:sldMk cId="3608311542" sldId="259"/>
            <ac:cxnSpMk id="11" creationId="{38A34772-9011-42B5-AA63-FD6DEC92EE72}"/>
          </ac:cxnSpMkLst>
        </pc:cxnChg>
        <pc:cxnChg chg="add del">
          <ac:chgData name="Martyna Duda" userId="723eb53031cf316f" providerId="Windows Live" clId="Web-{B4AD8718-5147-43ED-BBAB-151E62C74DA3}" dt="2020-01-07T15:05:21.097" v="14"/>
          <ac:cxnSpMkLst>
            <pc:docMk/>
            <pc:sldMk cId="3608311542" sldId="259"/>
            <ac:cxnSpMk id="14" creationId="{6BF9119E-766E-4526-AAE5-639F577C0493}"/>
          </ac:cxnSpMkLst>
        </pc:cxnChg>
        <pc:cxnChg chg="add">
          <ac:chgData name="Martyna Duda" userId="723eb53031cf316f" providerId="Windows Live" clId="Web-{B4AD8718-5147-43ED-BBAB-151E62C74DA3}" dt="2020-01-07T15:05:21.144" v="15"/>
          <ac:cxnSpMkLst>
            <pc:docMk/>
            <pc:sldMk cId="3608311542" sldId="259"/>
            <ac:cxnSpMk id="17" creationId="{38A34772-9011-42B5-AA63-FD6DEC92EE72}"/>
          </ac:cxnSpMkLst>
        </pc:cxnChg>
      </pc:sldChg>
      <pc:sldChg chg="addSp modSp mod setBg">
        <pc:chgData name="Martyna Duda" userId="723eb53031cf316f" providerId="Windows Live" clId="Web-{B4AD8718-5147-43ED-BBAB-151E62C74DA3}" dt="2020-01-07T15:06:28.473" v="17"/>
        <pc:sldMkLst>
          <pc:docMk/>
          <pc:sldMk cId="210640091" sldId="260"/>
        </pc:sldMkLst>
        <pc:spChg chg="mod">
          <ac:chgData name="Martyna Duda" userId="723eb53031cf316f" providerId="Windows Live" clId="Web-{B4AD8718-5147-43ED-BBAB-151E62C74DA3}" dt="2020-01-07T15:06:28.473" v="17"/>
          <ac:spMkLst>
            <pc:docMk/>
            <pc:sldMk cId="210640091" sldId="260"/>
            <ac:spMk id="2" creationId="{3C1A329D-682A-4045-84D0-02A38E5B27E2}"/>
          </ac:spMkLst>
        </pc:spChg>
        <pc:spChg chg="mod">
          <ac:chgData name="Martyna Duda" userId="723eb53031cf316f" providerId="Windows Live" clId="Web-{B4AD8718-5147-43ED-BBAB-151E62C74DA3}" dt="2020-01-07T15:06:28.473" v="17"/>
          <ac:spMkLst>
            <pc:docMk/>
            <pc:sldMk cId="210640091" sldId="260"/>
            <ac:spMk id="3" creationId="{F241AFD2-4D2C-495B-90A8-ADCCB2ADB36A}"/>
          </ac:spMkLst>
        </pc:spChg>
        <pc:spChg chg="add">
          <ac:chgData name="Martyna Duda" userId="723eb53031cf316f" providerId="Windows Live" clId="Web-{B4AD8718-5147-43ED-BBAB-151E62C74DA3}" dt="2020-01-07T15:06:28.473" v="17"/>
          <ac:spMkLst>
            <pc:docMk/>
            <pc:sldMk cId="210640091" sldId="260"/>
            <ac:spMk id="9" creationId="{F4FAA6B4-BAFB-4474-9B14-DC83A9096513}"/>
          </ac:spMkLst>
        </pc:spChg>
        <pc:spChg chg="add">
          <ac:chgData name="Martyna Duda" userId="723eb53031cf316f" providerId="Windows Live" clId="Web-{B4AD8718-5147-43ED-BBAB-151E62C74DA3}" dt="2020-01-07T15:06:28.473" v="17"/>
          <ac:spMkLst>
            <pc:docMk/>
            <pc:sldMk cId="210640091" sldId="260"/>
            <ac:spMk id="13" creationId="{DB148495-5F82-48E2-A76C-C8E1C8949940}"/>
          </ac:spMkLst>
        </pc:spChg>
        <pc:picChg chg="add mod">
          <ac:chgData name="Martyna Duda" userId="723eb53031cf316f" providerId="Windows Live" clId="Web-{B4AD8718-5147-43ED-BBAB-151E62C74DA3}" dt="2020-01-07T15:06:28.473" v="17"/>
          <ac:picMkLst>
            <pc:docMk/>
            <pc:sldMk cId="210640091" sldId="260"/>
            <ac:picMk id="4" creationId="{81818A9C-B61B-4911-B5EC-0750F66B80AE}"/>
          </ac:picMkLst>
        </pc:picChg>
        <pc:cxnChg chg="add">
          <ac:chgData name="Martyna Duda" userId="723eb53031cf316f" providerId="Windows Live" clId="Web-{B4AD8718-5147-43ED-BBAB-151E62C74DA3}" dt="2020-01-07T15:06:28.473" v="17"/>
          <ac:cxnSpMkLst>
            <pc:docMk/>
            <pc:sldMk cId="210640091" sldId="260"/>
            <ac:cxnSpMk id="11" creationId="{4364CDC3-ADB0-4691-9286-5925F160C2D5}"/>
          </ac:cxnSpMkLst>
        </pc:cxnChg>
      </pc:sldChg>
      <pc:sldChg chg="addSp delSp modSp mod setBg setClrOvrMap">
        <pc:chgData name="Martyna Duda" userId="723eb53031cf316f" providerId="Windows Live" clId="Web-{B4AD8718-5147-43ED-BBAB-151E62C74DA3}" dt="2020-01-07T15:12:34.259" v="28"/>
        <pc:sldMkLst>
          <pc:docMk/>
          <pc:sldMk cId="660409216" sldId="262"/>
        </pc:sldMkLst>
        <pc:spChg chg="mod">
          <ac:chgData name="Martyna Duda" userId="723eb53031cf316f" providerId="Windows Live" clId="Web-{B4AD8718-5147-43ED-BBAB-151E62C74DA3}" dt="2020-01-07T15:12:34.259" v="28"/>
          <ac:spMkLst>
            <pc:docMk/>
            <pc:sldMk cId="660409216" sldId="262"/>
            <ac:spMk id="2" creationId="{031AF484-8064-437B-8049-4B38C5593021}"/>
          </ac:spMkLst>
        </pc:spChg>
        <pc:spChg chg="mod ord">
          <ac:chgData name="Martyna Duda" userId="723eb53031cf316f" providerId="Windows Live" clId="Web-{B4AD8718-5147-43ED-BBAB-151E62C74DA3}" dt="2020-01-07T15:12:34.259" v="28"/>
          <ac:spMkLst>
            <pc:docMk/>
            <pc:sldMk cId="660409216" sldId="262"/>
            <ac:spMk id="3" creationId="{5A9AA78E-B6D3-42DA-9DDC-95F38FE38F1B}"/>
          </ac:spMkLst>
        </pc:spChg>
        <pc:spChg chg="add del">
          <ac:chgData name="Martyna Duda" userId="723eb53031cf316f" providerId="Windows Live" clId="Web-{B4AD8718-5147-43ED-BBAB-151E62C74DA3}" dt="2020-01-07T15:10:55.851" v="27"/>
          <ac:spMkLst>
            <pc:docMk/>
            <pc:sldMk cId="660409216" sldId="262"/>
            <ac:spMk id="6" creationId="{E844E128-FF69-4E9F-8327-6B504B3C5AE1}"/>
          </ac:spMkLst>
        </pc:spChg>
        <pc:spChg chg="add del">
          <ac:chgData name="Martyna Duda" userId="723eb53031cf316f" providerId="Windows Live" clId="Web-{B4AD8718-5147-43ED-BBAB-151E62C74DA3}" dt="2020-01-07T15:10:42.179" v="25"/>
          <ac:spMkLst>
            <pc:docMk/>
            <pc:sldMk cId="660409216" sldId="262"/>
            <ac:spMk id="9" creationId="{990D0034-F768-41E7-85D4-F38C4DE85770}"/>
          </ac:spMkLst>
        </pc:spChg>
        <pc:spChg chg="add del">
          <ac:chgData name="Martyna Duda" userId="723eb53031cf316f" providerId="Windows Live" clId="Web-{B4AD8718-5147-43ED-BBAB-151E62C74DA3}" dt="2020-01-07T15:12:34.259" v="28"/>
          <ac:spMkLst>
            <pc:docMk/>
            <pc:sldMk cId="660409216" sldId="262"/>
            <ac:spMk id="12" creationId="{E844E128-FF69-4E9F-8327-6B504B3C5AE1}"/>
          </ac:spMkLst>
        </pc:spChg>
        <pc:spChg chg="add">
          <ac:chgData name="Martyna Duda" userId="723eb53031cf316f" providerId="Windows Live" clId="Web-{B4AD8718-5147-43ED-BBAB-151E62C74DA3}" dt="2020-01-07T15:12:34.259" v="28"/>
          <ac:spMkLst>
            <pc:docMk/>
            <pc:sldMk cId="660409216" sldId="262"/>
            <ac:spMk id="19" creationId="{67B74F2B-9534-4540-96B0-5C8E958B940F}"/>
          </ac:spMkLst>
        </pc:spChg>
        <pc:picChg chg="add mod">
          <ac:chgData name="Martyna Duda" userId="723eb53031cf316f" providerId="Windows Live" clId="Web-{B4AD8718-5147-43ED-BBAB-151E62C74DA3}" dt="2020-01-07T15:10:55.851" v="27"/>
          <ac:picMkLst>
            <pc:docMk/>
            <pc:sldMk cId="660409216" sldId="262"/>
            <ac:picMk id="4" creationId="{AC439B50-3908-441B-AD71-548784041141}"/>
          </ac:picMkLst>
        </pc:picChg>
        <pc:cxnChg chg="add del">
          <ac:chgData name="Martyna Duda" userId="723eb53031cf316f" providerId="Windows Live" clId="Web-{B4AD8718-5147-43ED-BBAB-151E62C74DA3}" dt="2020-01-07T15:10:55.851" v="27"/>
          <ac:cxnSpMkLst>
            <pc:docMk/>
            <pc:sldMk cId="660409216" sldId="262"/>
            <ac:cxnSpMk id="7" creationId="{055CEADF-09EA-423C-8C45-F94AF44D5AF0}"/>
          </ac:cxnSpMkLst>
        </pc:cxnChg>
        <pc:cxnChg chg="add del">
          <ac:chgData name="Martyna Duda" userId="723eb53031cf316f" providerId="Windows Live" clId="Web-{B4AD8718-5147-43ED-BBAB-151E62C74DA3}" dt="2020-01-07T15:10:42.179" v="25"/>
          <ac:cxnSpMkLst>
            <pc:docMk/>
            <pc:sldMk cId="660409216" sldId="262"/>
            <ac:cxnSpMk id="11" creationId="{5A0A5CF6-407C-4691-8122-49DF69D0020D}"/>
          </ac:cxnSpMkLst>
        </pc:cxnChg>
        <pc:cxnChg chg="add del">
          <ac:chgData name="Martyna Duda" userId="723eb53031cf316f" providerId="Windows Live" clId="Web-{B4AD8718-5147-43ED-BBAB-151E62C74DA3}" dt="2020-01-07T15:12:34.259" v="28"/>
          <ac:cxnSpMkLst>
            <pc:docMk/>
            <pc:sldMk cId="660409216" sldId="262"/>
            <ac:cxnSpMk id="14" creationId="{055CEADF-09EA-423C-8C45-F94AF44D5AF0}"/>
          </ac:cxnSpMkLst>
        </pc:cxnChg>
        <pc:cxnChg chg="add">
          <ac:chgData name="Martyna Duda" userId="723eb53031cf316f" providerId="Windows Live" clId="Web-{B4AD8718-5147-43ED-BBAB-151E62C74DA3}" dt="2020-01-07T15:12:34.259" v="28"/>
          <ac:cxnSpMkLst>
            <pc:docMk/>
            <pc:sldMk cId="660409216" sldId="262"/>
            <ac:cxnSpMk id="21" creationId="{33BECB2B-2CFA-412C-880F-C4B60974936F}"/>
          </ac:cxnSpMkLst>
        </pc:cxnChg>
      </pc:sldChg>
      <pc:sldChg chg="addSp delSp modSp mod setBg">
        <pc:chgData name="Martyna Duda" userId="723eb53031cf316f" providerId="Windows Live" clId="Web-{B4AD8718-5147-43ED-BBAB-151E62C74DA3}" dt="2020-01-07T15:13:42.619" v="31"/>
        <pc:sldMkLst>
          <pc:docMk/>
          <pc:sldMk cId="1235786859" sldId="263"/>
        </pc:sldMkLst>
        <pc:spChg chg="mod">
          <ac:chgData name="Martyna Duda" userId="723eb53031cf316f" providerId="Windows Live" clId="Web-{B4AD8718-5147-43ED-BBAB-151E62C74DA3}" dt="2020-01-07T15:13:42.619" v="31"/>
          <ac:spMkLst>
            <pc:docMk/>
            <pc:sldMk cId="1235786859" sldId="263"/>
            <ac:spMk id="2" creationId="{7796CF1B-05EA-4509-902F-CACC84B98D0B}"/>
          </ac:spMkLst>
        </pc:spChg>
        <pc:spChg chg="mod ord">
          <ac:chgData name="Martyna Duda" userId="723eb53031cf316f" providerId="Windows Live" clId="Web-{B4AD8718-5147-43ED-BBAB-151E62C74DA3}" dt="2020-01-07T15:13:42.619" v="31"/>
          <ac:spMkLst>
            <pc:docMk/>
            <pc:sldMk cId="1235786859" sldId="263"/>
            <ac:spMk id="3" creationId="{2C3CA92A-CE46-4BA8-992F-3E1EA2FA4DD2}"/>
          </ac:spMkLst>
        </pc:spChg>
        <pc:spChg chg="add del">
          <ac:chgData name="Martyna Duda" userId="723eb53031cf316f" providerId="Windows Live" clId="Web-{B4AD8718-5147-43ED-BBAB-151E62C74DA3}" dt="2020-01-07T15:13:42.619" v="31"/>
          <ac:spMkLst>
            <pc:docMk/>
            <pc:sldMk cId="1235786859" sldId="263"/>
            <ac:spMk id="9" creationId="{D40791F6-715D-481A-9C4A-3645AECFD5A0}"/>
          </ac:spMkLst>
        </pc:spChg>
        <pc:spChg chg="add del">
          <ac:chgData name="Martyna Duda" userId="723eb53031cf316f" providerId="Windows Live" clId="Web-{B4AD8718-5147-43ED-BBAB-151E62C74DA3}" dt="2020-01-07T15:13:42.619" v="31"/>
          <ac:spMkLst>
            <pc:docMk/>
            <pc:sldMk cId="1235786859" sldId="263"/>
            <ac:spMk id="13" creationId="{811CBAFA-D7E0-40A7-BB94-2C05304B407B}"/>
          </ac:spMkLst>
        </pc:spChg>
        <pc:spChg chg="add">
          <ac:chgData name="Martyna Duda" userId="723eb53031cf316f" providerId="Windows Live" clId="Web-{B4AD8718-5147-43ED-BBAB-151E62C74DA3}" dt="2020-01-07T15:13:42.619" v="31"/>
          <ac:spMkLst>
            <pc:docMk/>
            <pc:sldMk cId="1235786859" sldId="263"/>
            <ac:spMk id="18" creationId="{D40791F6-715D-481A-9C4A-3645AECFD5A0}"/>
          </ac:spMkLst>
        </pc:spChg>
        <pc:spChg chg="add">
          <ac:chgData name="Martyna Duda" userId="723eb53031cf316f" providerId="Windows Live" clId="Web-{B4AD8718-5147-43ED-BBAB-151E62C74DA3}" dt="2020-01-07T15:13:42.619" v="31"/>
          <ac:spMkLst>
            <pc:docMk/>
            <pc:sldMk cId="1235786859" sldId="263"/>
            <ac:spMk id="22" creationId="{811CBAFA-D7E0-40A7-BB94-2C05304B407B}"/>
          </ac:spMkLst>
        </pc:spChg>
        <pc:picChg chg="add mod ord">
          <ac:chgData name="Martyna Duda" userId="723eb53031cf316f" providerId="Windows Live" clId="Web-{B4AD8718-5147-43ED-BBAB-151E62C74DA3}" dt="2020-01-07T15:13:42.619" v="31"/>
          <ac:picMkLst>
            <pc:docMk/>
            <pc:sldMk cId="1235786859" sldId="263"/>
            <ac:picMk id="4" creationId="{098C7A17-F77C-46B6-BC04-028C988E8B47}"/>
          </ac:picMkLst>
        </pc:picChg>
        <pc:cxnChg chg="add del">
          <ac:chgData name="Martyna Duda" userId="723eb53031cf316f" providerId="Windows Live" clId="Web-{B4AD8718-5147-43ED-BBAB-151E62C74DA3}" dt="2020-01-07T15:13:42.619" v="31"/>
          <ac:cxnSpMkLst>
            <pc:docMk/>
            <pc:sldMk cId="1235786859" sldId="263"/>
            <ac:cxnSpMk id="11" creationId="{740F83A4-FAC4-4867-95A5-BBFD280C7BF5}"/>
          </ac:cxnSpMkLst>
        </pc:cxnChg>
        <pc:cxnChg chg="add">
          <ac:chgData name="Martyna Duda" userId="723eb53031cf316f" providerId="Windows Live" clId="Web-{B4AD8718-5147-43ED-BBAB-151E62C74DA3}" dt="2020-01-07T15:13:42.619" v="31"/>
          <ac:cxnSpMkLst>
            <pc:docMk/>
            <pc:sldMk cId="1235786859" sldId="263"/>
            <ac:cxnSpMk id="20" creationId="{740F83A4-FAC4-4867-95A5-BBFD280C7BF5}"/>
          </ac:cxnSpMkLst>
        </pc:cxnChg>
      </pc:sldChg>
      <pc:sldChg chg="addSp delSp modSp mod setBg">
        <pc:chgData name="Martyna Duda" userId="723eb53031cf316f" providerId="Windows Live" clId="Web-{B4AD8718-5147-43ED-BBAB-151E62C74DA3}" dt="2020-01-07T15:22:36.735" v="49" actId="20577"/>
        <pc:sldMkLst>
          <pc:docMk/>
          <pc:sldMk cId="630592079" sldId="269"/>
        </pc:sldMkLst>
        <pc:spChg chg="mod">
          <ac:chgData name="Martyna Duda" userId="723eb53031cf316f" providerId="Windows Live" clId="Web-{B4AD8718-5147-43ED-BBAB-151E62C74DA3}" dt="2020-01-07T15:21:50.188" v="39"/>
          <ac:spMkLst>
            <pc:docMk/>
            <pc:sldMk cId="630592079" sldId="269"/>
            <ac:spMk id="2" creationId="{9264EE28-E22C-4AB0-934A-C0FBBE346613}"/>
          </ac:spMkLst>
        </pc:spChg>
        <pc:spChg chg="mod ord">
          <ac:chgData name="Martyna Duda" userId="723eb53031cf316f" providerId="Windows Live" clId="Web-{B4AD8718-5147-43ED-BBAB-151E62C74DA3}" dt="2020-01-07T15:22:36.735" v="49" actId="20577"/>
          <ac:spMkLst>
            <pc:docMk/>
            <pc:sldMk cId="630592079" sldId="269"/>
            <ac:spMk id="3" creationId="{1E3F5217-6BCE-4216-B079-EF379570ACFF}"/>
          </ac:spMkLst>
        </pc:spChg>
        <pc:spChg chg="add del">
          <ac:chgData name="Martyna Duda" userId="723eb53031cf316f" providerId="Windows Live" clId="Web-{B4AD8718-5147-43ED-BBAB-151E62C74DA3}" dt="2020-01-07T15:22:03.250" v="41"/>
          <ac:spMkLst>
            <pc:docMk/>
            <pc:sldMk cId="630592079" sldId="269"/>
            <ac:spMk id="9" creationId="{D40791F6-715D-481A-9C4A-3645AECFD5A0}"/>
          </ac:spMkLst>
        </pc:spChg>
        <pc:spChg chg="add del">
          <ac:chgData name="Martyna Duda" userId="723eb53031cf316f" providerId="Windows Live" clId="Web-{B4AD8718-5147-43ED-BBAB-151E62C74DA3}" dt="2020-01-07T15:22:03.250" v="41"/>
          <ac:spMkLst>
            <pc:docMk/>
            <pc:sldMk cId="630592079" sldId="269"/>
            <ac:spMk id="13" creationId="{811CBAFA-D7E0-40A7-BB94-2C05304B407B}"/>
          </ac:spMkLst>
        </pc:spChg>
        <pc:spChg chg="add del">
          <ac:chgData name="Martyna Duda" userId="723eb53031cf316f" providerId="Windows Live" clId="Web-{B4AD8718-5147-43ED-BBAB-151E62C74DA3}" dt="2020-01-07T15:22:22.907" v="43"/>
          <ac:spMkLst>
            <pc:docMk/>
            <pc:sldMk cId="630592079" sldId="269"/>
            <ac:spMk id="18" creationId="{D40791F6-715D-481A-9C4A-3645AECFD5A0}"/>
          </ac:spMkLst>
        </pc:spChg>
        <pc:spChg chg="add del">
          <ac:chgData name="Martyna Duda" userId="723eb53031cf316f" providerId="Windows Live" clId="Web-{B4AD8718-5147-43ED-BBAB-151E62C74DA3}" dt="2020-01-07T15:22:22.907" v="43"/>
          <ac:spMkLst>
            <pc:docMk/>
            <pc:sldMk cId="630592079" sldId="269"/>
            <ac:spMk id="22" creationId="{811CBAFA-D7E0-40A7-BB94-2C05304B407B}"/>
          </ac:spMkLst>
        </pc:spChg>
        <pc:spChg chg="add">
          <ac:chgData name="Martyna Duda" userId="723eb53031cf316f" providerId="Windows Live" clId="Web-{B4AD8718-5147-43ED-BBAB-151E62C74DA3}" dt="2020-01-07T15:22:22.907" v="43"/>
          <ac:spMkLst>
            <pc:docMk/>
            <pc:sldMk cId="630592079" sldId="269"/>
            <ac:spMk id="27" creationId="{D40791F6-715D-481A-9C4A-3645AECFD5A0}"/>
          </ac:spMkLst>
        </pc:spChg>
        <pc:spChg chg="add">
          <ac:chgData name="Martyna Duda" userId="723eb53031cf316f" providerId="Windows Live" clId="Web-{B4AD8718-5147-43ED-BBAB-151E62C74DA3}" dt="2020-01-07T15:22:22.907" v="43"/>
          <ac:spMkLst>
            <pc:docMk/>
            <pc:sldMk cId="630592079" sldId="269"/>
            <ac:spMk id="31" creationId="{811CBAFA-D7E0-40A7-BB94-2C05304B407B}"/>
          </ac:spMkLst>
        </pc:spChg>
        <pc:picChg chg="add mod">
          <ac:chgData name="Martyna Duda" userId="723eb53031cf316f" providerId="Windows Live" clId="Web-{B4AD8718-5147-43ED-BBAB-151E62C74DA3}" dt="2020-01-07T15:22:22.907" v="43"/>
          <ac:picMkLst>
            <pc:docMk/>
            <pc:sldMk cId="630592079" sldId="269"/>
            <ac:picMk id="4" creationId="{98452DF8-452F-4947-B7E1-E16B3FDA01CF}"/>
          </ac:picMkLst>
        </pc:picChg>
        <pc:cxnChg chg="add del">
          <ac:chgData name="Martyna Duda" userId="723eb53031cf316f" providerId="Windows Live" clId="Web-{B4AD8718-5147-43ED-BBAB-151E62C74DA3}" dt="2020-01-07T15:22:03.250" v="41"/>
          <ac:cxnSpMkLst>
            <pc:docMk/>
            <pc:sldMk cId="630592079" sldId="269"/>
            <ac:cxnSpMk id="11" creationId="{740F83A4-FAC4-4867-95A5-BBFD280C7BF5}"/>
          </ac:cxnSpMkLst>
        </pc:cxnChg>
        <pc:cxnChg chg="add del">
          <ac:chgData name="Martyna Duda" userId="723eb53031cf316f" providerId="Windows Live" clId="Web-{B4AD8718-5147-43ED-BBAB-151E62C74DA3}" dt="2020-01-07T15:22:22.907" v="43"/>
          <ac:cxnSpMkLst>
            <pc:docMk/>
            <pc:sldMk cId="630592079" sldId="269"/>
            <ac:cxnSpMk id="20" creationId="{740F83A4-FAC4-4867-95A5-BBFD280C7BF5}"/>
          </ac:cxnSpMkLst>
        </pc:cxnChg>
        <pc:cxnChg chg="add">
          <ac:chgData name="Martyna Duda" userId="723eb53031cf316f" providerId="Windows Live" clId="Web-{B4AD8718-5147-43ED-BBAB-151E62C74DA3}" dt="2020-01-07T15:22:22.907" v="43"/>
          <ac:cxnSpMkLst>
            <pc:docMk/>
            <pc:sldMk cId="630592079" sldId="269"/>
            <ac:cxnSpMk id="29" creationId="{740F83A4-FAC4-4867-95A5-BBFD280C7BF5}"/>
          </ac:cxnSpMkLst>
        </pc:cxnChg>
      </pc:sldChg>
      <pc:sldChg chg="addSp delSp modSp">
        <pc:chgData name="Martyna Duda" userId="723eb53031cf316f" providerId="Windows Live" clId="Web-{B4AD8718-5147-43ED-BBAB-151E62C74DA3}" dt="2020-01-07T15:27:37.567" v="51"/>
        <pc:sldMkLst>
          <pc:docMk/>
          <pc:sldMk cId="2929454285" sldId="270"/>
        </pc:sldMkLst>
        <pc:picChg chg="add del mod">
          <ac:chgData name="Martyna Duda" userId="723eb53031cf316f" providerId="Windows Live" clId="Web-{B4AD8718-5147-43ED-BBAB-151E62C74DA3}" dt="2020-01-07T15:27:37.567" v="51"/>
          <ac:picMkLst>
            <pc:docMk/>
            <pc:sldMk cId="2929454285" sldId="270"/>
            <ac:picMk id="5" creationId="{5F126C61-C86D-4EB3-BF64-EE8C370BB191}"/>
          </ac:picMkLst>
        </pc:picChg>
      </pc:sldChg>
      <pc:sldChg chg="addSp modSp mod setBg">
        <pc:chgData name="Martyna Duda" userId="723eb53031cf316f" providerId="Windows Live" clId="Web-{B4AD8718-5147-43ED-BBAB-151E62C74DA3}" dt="2020-01-07T15:31:14.086" v="57"/>
        <pc:sldMkLst>
          <pc:docMk/>
          <pc:sldMk cId="144032611" sldId="272"/>
        </pc:sldMkLst>
        <pc:spChg chg="mod">
          <ac:chgData name="Martyna Duda" userId="723eb53031cf316f" providerId="Windows Live" clId="Web-{B4AD8718-5147-43ED-BBAB-151E62C74DA3}" dt="2020-01-07T15:31:14.086" v="57"/>
          <ac:spMkLst>
            <pc:docMk/>
            <pc:sldMk cId="144032611" sldId="272"/>
            <ac:spMk id="2" creationId="{B6DB739A-6C92-408A-A155-538D6921C81C}"/>
          </ac:spMkLst>
        </pc:spChg>
        <pc:spChg chg="mod ord">
          <ac:chgData name="Martyna Duda" userId="723eb53031cf316f" providerId="Windows Live" clId="Web-{B4AD8718-5147-43ED-BBAB-151E62C74DA3}" dt="2020-01-07T15:31:14.086" v="57"/>
          <ac:spMkLst>
            <pc:docMk/>
            <pc:sldMk cId="144032611" sldId="272"/>
            <ac:spMk id="3" creationId="{FC4D888F-FFFA-43F4-95CC-4F4BB53AED92}"/>
          </ac:spMkLst>
        </pc:spChg>
        <pc:spChg chg="add">
          <ac:chgData name="Martyna Duda" userId="723eb53031cf316f" providerId="Windows Live" clId="Web-{B4AD8718-5147-43ED-BBAB-151E62C74DA3}" dt="2020-01-07T15:31:14.086" v="57"/>
          <ac:spMkLst>
            <pc:docMk/>
            <pc:sldMk cId="144032611" sldId="272"/>
            <ac:spMk id="9" creationId="{73734CDA-1CE8-4F1C-B0B3-AAB252B0135C}"/>
          </ac:spMkLst>
        </pc:spChg>
        <pc:spChg chg="add">
          <ac:chgData name="Martyna Duda" userId="723eb53031cf316f" providerId="Windows Live" clId="Web-{B4AD8718-5147-43ED-BBAB-151E62C74DA3}" dt="2020-01-07T15:31:14.086" v="57"/>
          <ac:spMkLst>
            <pc:docMk/>
            <pc:sldMk cId="144032611" sldId="272"/>
            <ac:spMk id="13" creationId="{6E53EDC6-E7A0-411C-871D-6FE54ADF9407}"/>
          </ac:spMkLst>
        </pc:spChg>
        <pc:picChg chg="add mod">
          <ac:chgData name="Martyna Duda" userId="723eb53031cf316f" providerId="Windows Live" clId="Web-{B4AD8718-5147-43ED-BBAB-151E62C74DA3}" dt="2020-01-07T15:31:14.086" v="57"/>
          <ac:picMkLst>
            <pc:docMk/>
            <pc:sldMk cId="144032611" sldId="272"/>
            <ac:picMk id="4" creationId="{3EA5DF44-6A80-4706-BB4A-191560AE4FDA}"/>
          </ac:picMkLst>
        </pc:picChg>
        <pc:cxnChg chg="add">
          <ac:chgData name="Martyna Duda" userId="723eb53031cf316f" providerId="Windows Live" clId="Web-{B4AD8718-5147-43ED-BBAB-151E62C74DA3}" dt="2020-01-07T15:31:14.086" v="57"/>
          <ac:cxnSpMkLst>
            <pc:docMk/>
            <pc:sldMk cId="144032611" sldId="272"/>
            <ac:cxnSpMk id="11" creationId="{D7143990-FA50-4B23-AE6D-E17D22F52676}"/>
          </ac:cxnSpMkLst>
        </pc:cxnChg>
      </pc:sldChg>
      <pc:sldChg chg="del">
        <pc:chgData name="Martyna Duda" userId="723eb53031cf316f" providerId="Windows Live" clId="Web-{B4AD8718-5147-43ED-BBAB-151E62C74DA3}" dt="2020-01-07T15:03:12.283" v="2"/>
        <pc:sldMkLst>
          <pc:docMk/>
          <pc:sldMk cId="302980740" sldId="275"/>
        </pc:sldMkLst>
      </pc:sldChg>
      <pc:sldChg chg="addSp delSp modSp mod setBg setClrOvrMap">
        <pc:chgData name="Martyna Duda" userId="723eb53031cf316f" providerId="Windows Live" clId="Web-{B4AD8718-5147-43ED-BBAB-151E62C74DA3}" dt="2020-01-07T15:09:38.803" v="22"/>
        <pc:sldMkLst>
          <pc:docMk/>
          <pc:sldMk cId="1515709624" sldId="277"/>
        </pc:sldMkLst>
        <pc:spChg chg="mod">
          <ac:chgData name="Martyna Duda" userId="723eb53031cf316f" providerId="Windows Live" clId="Web-{B4AD8718-5147-43ED-BBAB-151E62C74DA3}" dt="2020-01-07T15:09:38.803" v="22"/>
          <ac:spMkLst>
            <pc:docMk/>
            <pc:sldMk cId="1515709624" sldId="277"/>
            <ac:spMk id="2" creationId="{A59265BF-FD89-4123-BAA2-1A6460EA419C}"/>
          </ac:spMkLst>
        </pc:spChg>
        <pc:spChg chg="mod">
          <ac:chgData name="Martyna Duda" userId="723eb53031cf316f" providerId="Windows Live" clId="Web-{B4AD8718-5147-43ED-BBAB-151E62C74DA3}" dt="2020-01-07T15:09:38.803" v="22"/>
          <ac:spMkLst>
            <pc:docMk/>
            <pc:sldMk cId="1515709624" sldId="277"/>
            <ac:spMk id="3" creationId="{6A3EB10E-E3E8-4DDE-BCA9-1789A298A9FA}"/>
          </ac:spMkLst>
        </pc:spChg>
        <pc:spChg chg="add">
          <ac:chgData name="Martyna Duda" userId="723eb53031cf316f" providerId="Windows Live" clId="Web-{B4AD8718-5147-43ED-BBAB-151E62C74DA3}" dt="2020-01-07T15:09:38.803" v="22"/>
          <ac:spMkLst>
            <pc:docMk/>
            <pc:sldMk cId="1515709624" sldId="277"/>
            <ac:spMk id="7" creationId="{B0E58038-8ACE-4AD9-B404-25C603550D83}"/>
          </ac:spMkLst>
        </pc:spChg>
        <pc:spChg chg="add del">
          <ac:chgData name="Martyna Duda" userId="723eb53031cf316f" providerId="Windows Live" clId="Web-{B4AD8718-5147-43ED-BBAB-151E62C74DA3}" dt="2020-01-07T15:09:38.413" v="21"/>
          <ac:spMkLst>
            <pc:docMk/>
            <pc:sldMk cId="1515709624" sldId="277"/>
            <ac:spMk id="9" creationId="{E844E128-FF69-4E9F-8327-6B504B3C5AE1}"/>
          </ac:spMkLst>
        </pc:spChg>
        <pc:spChg chg="add">
          <ac:chgData name="Martyna Duda" userId="723eb53031cf316f" providerId="Windows Live" clId="Web-{B4AD8718-5147-43ED-BBAB-151E62C74DA3}" dt="2020-01-07T15:09:38.803" v="22"/>
          <ac:spMkLst>
            <pc:docMk/>
            <pc:sldMk cId="1515709624" sldId="277"/>
            <ac:spMk id="13" creationId="{82BCDE19-2810-4337-9C49-8589C421767D}"/>
          </ac:spMkLst>
        </pc:spChg>
        <pc:picChg chg="add mod ord">
          <ac:chgData name="Martyna Duda" userId="723eb53031cf316f" providerId="Windows Live" clId="Web-{B4AD8718-5147-43ED-BBAB-151E62C74DA3}" dt="2020-01-07T15:09:38.803" v="22"/>
          <ac:picMkLst>
            <pc:docMk/>
            <pc:sldMk cId="1515709624" sldId="277"/>
            <ac:picMk id="4" creationId="{344D360A-9864-4CB9-99E7-BD7CEDE0BFE7}"/>
          </ac:picMkLst>
        </pc:picChg>
        <pc:cxnChg chg="add">
          <ac:chgData name="Martyna Duda" userId="723eb53031cf316f" providerId="Windows Live" clId="Web-{B4AD8718-5147-43ED-BBAB-151E62C74DA3}" dt="2020-01-07T15:09:38.803" v="22"/>
          <ac:cxnSpMkLst>
            <pc:docMk/>
            <pc:sldMk cId="1515709624" sldId="277"/>
            <ac:cxnSpMk id="8" creationId="{38A34772-9011-42B5-AA63-FD6DEC92EE72}"/>
          </ac:cxnSpMkLst>
        </pc:cxnChg>
        <pc:cxnChg chg="add del">
          <ac:chgData name="Martyna Duda" userId="723eb53031cf316f" providerId="Windows Live" clId="Web-{B4AD8718-5147-43ED-BBAB-151E62C74DA3}" dt="2020-01-07T15:09:38.413" v="21"/>
          <ac:cxnSpMkLst>
            <pc:docMk/>
            <pc:sldMk cId="1515709624" sldId="277"/>
            <ac:cxnSpMk id="11" creationId="{055CEADF-09EA-423C-8C45-F94AF44D5AF0}"/>
          </ac:cxnSpMkLst>
        </pc:cxnChg>
      </pc:sldChg>
      <pc:sldChg chg="addSp delSp modSp mod setBg">
        <pc:chgData name="Martyna Duda" userId="723eb53031cf316f" providerId="Windows Live" clId="Web-{B4AD8718-5147-43ED-BBAB-151E62C74DA3}" dt="2020-01-07T15:20:24.843" v="37"/>
        <pc:sldMkLst>
          <pc:docMk/>
          <pc:sldMk cId="830278178" sldId="280"/>
        </pc:sldMkLst>
        <pc:spChg chg="mod">
          <ac:chgData name="Martyna Duda" userId="723eb53031cf316f" providerId="Windows Live" clId="Web-{B4AD8718-5147-43ED-BBAB-151E62C74DA3}" dt="2020-01-07T15:20:18.562" v="35"/>
          <ac:spMkLst>
            <pc:docMk/>
            <pc:sldMk cId="830278178" sldId="280"/>
            <ac:spMk id="2" creationId="{2D28E0BB-7798-4D25-8337-36B4E96AB0B1}"/>
          </ac:spMkLst>
        </pc:spChg>
        <pc:spChg chg="mod">
          <ac:chgData name="Martyna Duda" userId="723eb53031cf316f" providerId="Windows Live" clId="Web-{B4AD8718-5147-43ED-BBAB-151E62C74DA3}" dt="2020-01-07T15:20:18.562" v="35"/>
          <ac:spMkLst>
            <pc:docMk/>
            <pc:sldMk cId="830278178" sldId="280"/>
            <ac:spMk id="4" creationId="{FE36FF6C-CE65-4FFF-AD4C-E383A62B8F45}"/>
          </ac:spMkLst>
        </pc:spChg>
        <pc:spChg chg="mod">
          <ac:chgData name="Martyna Duda" userId="723eb53031cf316f" providerId="Windows Live" clId="Web-{B4AD8718-5147-43ED-BBAB-151E62C74DA3}" dt="2020-01-07T15:20:18.562" v="35"/>
          <ac:spMkLst>
            <pc:docMk/>
            <pc:sldMk cId="830278178" sldId="280"/>
            <ac:spMk id="7" creationId="{D787ECC6-DAF4-4D95-892D-1ABD5693473D}"/>
          </ac:spMkLst>
        </pc:spChg>
        <pc:spChg chg="add del">
          <ac:chgData name="Martyna Duda" userId="723eb53031cf316f" providerId="Windows Live" clId="Web-{B4AD8718-5147-43ED-BBAB-151E62C74DA3}" dt="2020-01-07T15:20:18.562" v="35"/>
          <ac:spMkLst>
            <pc:docMk/>
            <pc:sldMk cId="830278178" sldId="280"/>
            <ac:spMk id="12" creationId="{D40791F6-715D-481A-9C4A-3645AECFD5A0}"/>
          </ac:spMkLst>
        </pc:spChg>
        <pc:spChg chg="add del">
          <ac:chgData name="Martyna Duda" userId="723eb53031cf316f" providerId="Windows Live" clId="Web-{B4AD8718-5147-43ED-BBAB-151E62C74DA3}" dt="2020-01-07T15:20:18.562" v="35"/>
          <ac:spMkLst>
            <pc:docMk/>
            <pc:sldMk cId="830278178" sldId="280"/>
            <ac:spMk id="16" creationId="{811CBAFA-D7E0-40A7-BB94-2C05304B407B}"/>
          </ac:spMkLst>
        </pc:spChg>
        <pc:picChg chg="add del mod ord">
          <ac:chgData name="Martyna Duda" userId="723eb53031cf316f" providerId="Windows Live" clId="Web-{B4AD8718-5147-43ED-BBAB-151E62C74DA3}" dt="2020-01-07T15:20:24.843" v="37"/>
          <ac:picMkLst>
            <pc:docMk/>
            <pc:sldMk cId="830278178" sldId="280"/>
            <ac:picMk id="3" creationId="{CAC43FD7-96AD-4586-ADB5-035A18595E3F}"/>
          </ac:picMkLst>
        </pc:picChg>
        <pc:cxnChg chg="add del">
          <ac:chgData name="Martyna Duda" userId="723eb53031cf316f" providerId="Windows Live" clId="Web-{B4AD8718-5147-43ED-BBAB-151E62C74DA3}" dt="2020-01-07T15:20:18.562" v="35"/>
          <ac:cxnSpMkLst>
            <pc:docMk/>
            <pc:sldMk cId="830278178" sldId="280"/>
            <ac:cxnSpMk id="14" creationId="{740F83A4-FAC4-4867-95A5-BBFD280C7BF5}"/>
          </ac:cxnSpMkLst>
        </pc:cxnChg>
      </pc:sldChg>
      <pc:sldChg chg="addSp delSp modSp">
        <pc:chgData name="Martyna Duda" userId="723eb53031cf316f" providerId="Windows Live" clId="Web-{B4AD8718-5147-43ED-BBAB-151E62C74DA3}" dt="2020-01-07T15:28:24.288" v="55"/>
        <pc:sldMkLst>
          <pc:docMk/>
          <pc:sldMk cId="1154416178" sldId="283"/>
        </pc:sldMkLst>
        <pc:picChg chg="add del mod">
          <ac:chgData name="Martyna Duda" userId="723eb53031cf316f" providerId="Windows Live" clId="Web-{B4AD8718-5147-43ED-BBAB-151E62C74DA3}" dt="2020-01-07T15:28:24.288" v="55"/>
          <ac:picMkLst>
            <pc:docMk/>
            <pc:sldMk cId="1154416178" sldId="283"/>
            <ac:picMk id="5" creationId="{FB88E78F-AC38-4A2B-A0B3-72C9A0D1049D}"/>
          </ac:picMkLst>
        </pc:picChg>
      </pc:sldChg>
      <pc:sldChg chg="addSp modSp mod setBg">
        <pc:chgData name="Martyna Duda" userId="723eb53031cf316f" providerId="Windows Live" clId="Web-{B4AD8718-5147-43ED-BBAB-151E62C74DA3}" dt="2020-01-07T15:32:13.165" v="59"/>
        <pc:sldMkLst>
          <pc:docMk/>
          <pc:sldMk cId="120706251" sldId="285"/>
        </pc:sldMkLst>
        <pc:spChg chg="mod">
          <ac:chgData name="Martyna Duda" userId="723eb53031cf316f" providerId="Windows Live" clId="Web-{B4AD8718-5147-43ED-BBAB-151E62C74DA3}" dt="2020-01-07T15:32:13.165" v="59"/>
          <ac:spMkLst>
            <pc:docMk/>
            <pc:sldMk cId="120706251" sldId="285"/>
            <ac:spMk id="2" creationId="{4E962EC6-AFD1-4CE6-9901-52294AF8AE67}"/>
          </ac:spMkLst>
        </pc:spChg>
        <pc:spChg chg="mod">
          <ac:chgData name="Martyna Duda" userId="723eb53031cf316f" providerId="Windows Live" clId="Web-{B4AD8718-5147-43ED-BBAB-151E62C74DA3}" dt="2020-01-07T15:32:13.165" v="59"/>
          <ac:spMkLst>
            <pc:docMk/>
            <pc:sldMk cId="120706251" sldId="285"/>
            <ac:spMk id="3" creationId="{B1B9EBDE-1148-4736-A4F3-8C56A740D150}"/>
          </ac:spMkLst>
        </pc:spChg>
        <pc:spChg chg="add">
          <ac:chgData name="Martyna Duda" userId="723eb53031cf316f" providerId="Windows Live" clId="Web-{B4AD8718-5147-43ED-BBAB-151E62C74DA3}" dt="2020-01-07T15:32:13.165" v="59"/>
          <ac:spMkLst>
            <pc:docMk/>
            <pc:sldMk cId="120706251" sldId="285"/>
            <ac:spMk id="9" creationId="{F64BBAA4-C62B-4146-B49F-FE4CC4655EE0}"/>
          </ac:spMkLst>
        </pc:spChg>
        <pc:spChg chg="add">
          <ac:chgData name="Martyna Duda" userId="723eb53031cf316f" providerId="Windows Live" clId="Web-{B4AD8718-5147-43ED-BBAB-151E62C74DA3}" dt="2020-01-07T15:32:13.165" v="59"/>
          <ac:spMkLst>
            <pc:docMk/>
            <pc:sldMk cId="120706251" sldId="285"/>
            <ac:spMk id="13" creationId="{75CF30C0-9394-4459-976E-2AA223FB125F}"/>
          </ac:spMkLst>
        </pc:spChg>
        <pc:picChg chg="add mod">
          <ac:chgData name="Martyna Duda" userId="723eb53031cf316f" providerId="Windows Live" clId="Web-{B4AD8718-5147-43ED-BBAB-151E62C74DA3}" dt="2020-01-07T15:32:13.165" v="59"/>
          <ac:picMkLst>
            <pc:docMk/>
            <pc:sldMk cId="120706251" sldId="285"/>
            <ac:picMk id="4" creationId="{75A11F3E-D285-4E1A-9716-209F76E11DEA}"/>
          </ac:picMkLst>
        </pc:picChg>
        <pc:cxnChg chg="add">
          <ac:chgData name="Martyna Duda" userId="723eb53031cf316f" providerId="Windows Live" clId="Web-{B4AD8718-5147-43ED-BBAB-151E62C74DA3}" dt="2020-01-07T15:32:13.165" v="59"/>
          <ac:cxnSpMkLst>
            <pc:docMk/>
            <pc:sldMk cId="120706251" sldId="285"/>
            <ac:cxnSpMk id="11" creationId="{EEB57AA8-F021-480C-A9E2-F89913313611}"/>
          </ac:cxnSpMkLst>
        </pc:cxnChg>
      </pc:sldChg>
      <pc:sldChg chg="addSp modSp mod setBg">
        <pc:chgData name="Martyna Duda" userId="723eb53031cf316f" providerId="Windows Live" clId="Web-{B4AD8718-5147-43ED-BBAB-151E62C74DA3}" dt="2020-01-07T15:36:29.512" v="64"/>
        <pc:sldMkLst>
          <pc:docMk/>
          <pc:sldMk cId="1379660000" sldId="288"/>
        </pc:sldMkLst>
        <pc:spChg chg="mod">
          <ac:chgData name="Martyna Duda" userId="723eb53031cf316f" providerId="Windows Live" clId="Web-{B4AD8718-5147-43ED-BBAB-151E62C74DA3}" dt="2020-01-07T15:36:29.512" v="64"/>
          <ac:spMkLst>
            <pc:docMk/>
            <pc:sldMk cId="1379660000" sldId="288"/>
            <ac:spMk id="2" creationId="{4E962EC6-AFD1-4CE6-9901-52294AF8AE67}"/>
          </ac:spMkLst>
        </pc:spChg>
        <pc:spChg chg="mod ord">
          <ac:chgData name="Martyna Duda" userId="723eb53031cf316f" providerId="Windows Live" clId="Web-{B4AD8718-5147-43ED-BBAB-151E62C74DA3}" dt="2020-01-07T15:36:29.512" v="64"/>
          <ac:spMkLst>
            <pc:docMk/>
            <pc:sldMk cId="1379660000" sldId="288"/>
            <ac:spMk id="3" creationId="{B1B9EBDE-1148-4736-A4F3-8C56A740D150}"/>
          </ac:spMkLst>
        </pc:spChg>
        <pc:spChg chg="add">
          <ac:chgData name="Martyna Duda" userId="723eb53031cf316f" providerId="Windows Live" clId="Web-{B4AD8718-5147-43ED-BBAB-151E62C74DA3}" dt="2020-01-07T15:36:29.512" v="64"/>
          <ac:spMkLst>
            <pc:docMk/>
            <pc:sldMk cId="1379660000" sldId="288"/>
            <ac:spMk id="9" creationId="{73734CDA-1CE8-4F1C-B0B3-AAB252B0135C}"/>
          </ac:spMkLst>
        </pc:spChg>
        <pc:spChg chg="add">
          <ac:chgData name="Martyna Duda" userId="723eb53031cf316f" providerId="Windows Live" clId="Web-{B4AD8718-5147-43ED-BBAB-151E62C74DA3}" dt="2020-01-07T15:36:29.512" v="64"/>
          <ac:spMkLst>
            <pc:docMk/>
            <pc:sldMk cId="1379660000" sldId="288"/>
            <ac:spMk id="13" creationId="{6E53EDC6-E7A0-411C-871D-6FE54ADF9407}"/>
          </ac:spMkLst>
        </pc:spChg>
        <pc:picChg chg="add mod modCrop">
          <ac:chgData name="Martyna Duda" userId="723eb53031cf316f" providerId="Windows Live" clId="Web-{B4AD8718-5147-43ED-BBAB-151E62C74DA3}" dt="2020-01-07T15:36:29.512" v="64"/>
          <ac:picMkLst>
            <pc:docMk/>
            <pc:sldMk cId="1379660000" sldId="288"/>
            <ac:picMk id="4" creationId="{868857E0-6A53-4A54-9D29-2BC2170FC78B}"/>
          </ac:picMkLst>
        </pc:picChg>
        <pc:cxnChg chg="add">
          <ac:chgData name="Martyna Duda" userId="723eb53031cf316f" providerId="Windows Live" clId="Web-{B4AD8718-5147-43ED-BBAB-151E62C74DA3}" dt="2020-01-07T15:36:29.512" v="64"/>
          <ac:cxnSpMkLst>
            <pc:docMk/>
            <pc:sldMk cId="1379660000" sldId="288"/>
            <ac:cxnSpMk id="11" creationId="{D7143990-FA50-4B23-AE6D-E17D22F52676}"/>
          </ac:cxnSpMkLst>
        </pc:cxnChg>
      </pc:sldChg>
      <pc:sldChg chg="addSp delSp modSp mod setBg">
        <pc:chgData name="Martyna Duda" userId="723eb53031cf316f" providerId="Windows Live" clId="Web-{B4AD8718-5147-43ED-BBAB-151E62C74DA3}" dt="2020-01-07T15:39:39.701" v="71"/>
        <pc:sldMkLst>
          <pc:docMk/>
          <pc:sldMk cId="1844709574" sldId="293"/>
        </pc:sldMkLst>
        <pc:spChg chg="mod">
          <ac:chgData name="Martyna Duda" userId="723eb53031cf316f" providerId="Windows Live" clId="Web-{B4AD8718-5147-43ED-BBAB-151E62C74DA3}" dt="2020-01-07T15:39:28.986" v="70"/>
          <ac:spMkLst>
            <pc:docMk/>
            <pc:sldMk cId="1844709574" sldId="293"/>
            <ac:spMk id="2" creationId="{0E50D9FA-ABE7-4E31-9E64-5CBDCBF11CAE}"/>
          </ac:spMkLst>
        </pc:spChg>
        <pc:spChg chg="mod ord">
          <ac:chgData name="Martyna Duda" userId="723eb53031cf316f" providerId="Windows Live" clId="Web-{B4AD8718-5147-43ED-BBAB-151E62C74DA3}" dt="2020-01-07T15:39:28.986" v="70"/>
          <ac:spMkLst>
            <pc:docMk/>
            <pc:sldMk cId="1844709574" sldId="293"/>
            <ac:spMk id="3" creationId="{A378230D-C645-42E3-9CDB-CDAA4BE751C8}"/>
          </ac:spMkLst>
        </pc:spChg>
        <pc:spChg chg="add del">
          <ac:chgData name="Martyna Duda" userId="723eb53031cf316f" providerId="Windows Live" clId="Web-{B4AD8718-5147-43ED-BBAB-151E62C74DA3}" dt="2020-01-07T15:39:28.986" v="70"/>
          <ac:spMkLst>
            <pc:docMk/>
            <pc:sldMk cId="1844709574" sldId="293"/>
            <ac:spMk id="9" creationId="{73734CDA-1CE8-4F1C-B0B3-AAB252B0135C}"/>
          </ac:spMkLst>
        </pc:spChg>
        <pc:spChg chg="add del">
          <ac:chgData name="Martyna Duda" userId="723eb53031cf316f" providerId="Windows Live" clId="Web-{B4AD8718-5147-43ED-BBAB-151E62C74DA3}" dt="2020-01-07T15:39:28.986" v="70"/>
          <ac:spMkLst>
            <pc:docMk/>
            <pc:sldMk cId="1844709574" sldId="293"/>
            <ac:spMk id="13" creationId="{6E53EDC6-E7A0-411C-871D-6FE54ADF9407}"/>
          </ac:spMkLst>
        </pc:spChg>
        <pc:spChg chg="add del">
          <ac:chgData name="Martyna Duda" userId="723eb53031cf316f" providerId="Windows Live" clId="Web-{B4AD8718-5147-43ED-BBAB-151E62C74DA3}" dt="2020-01-07T15:39:39.701" v="71"/>
          <ac:spMkLst>
            <pc:docMk/>
            <pc:sldMk cId="1844709574" sldId="293"/>
            <ac:spMk id="15" creationId="{D40791F6-715D-481A-9C4A-3645AECFD5A0}"/>
          </ac:spMkLst>
        </pc:spChg>
        <pc:spChg chg="add del">
          <ac:chgData name="Martyna Duda" userId="723eb53031cf316f" providerId="Windows Live" clId="Web-{B4AD8718-5147-43ED-BBAB-151E62C74DA3}" dt="2020-01-07T15:39:39.701" v="71"/>
          <ac:spMkLst>
            <pc:docMk/>
            <pc:sldMk cId="1844709574" sldId="293"/>
            <ac:spMk id="17" creationId="{811CBAFA-D7E0-40A7-BB94-2C05304B407B}"/>
          </ac:spMkLst>
        </pc:spChg>
        <pc:spChg chg="add del">
          <ac:chgData name="Martyna Duda" userId="723eb53031cf316f" providerId="Windows Live" clId="Web-{B4AD8718-5147-43ED-BBAB-151E62C74DA3}" dt="2020-01-07T15:39:28.967" v="69"/>
          <ac:spMkLst>
            <pc:docMk/>
            <pc:sldMk cId="1844709574" sldId="293"/>
            <ac:spMk id="18" creationId="{D40791F6-715D-481A-9C4A-3645AECFD5A0}"/>
          </ac:spMkLst>
        </pc:spChg>
        <pc:spChg chg="add">
          <ac:chgData name="Martyna Duda" userId="723eb53031cf316f" providerId="Windows Live" clId="Web-{B4AD8718-5147-43ED-BBAB-151E62C74DA3}" dt="2020-01-07T15:39:39.701" v="71"/>
          <ac:spMkLst>
            <pc:docMk/>
            <pc:sldMk cId="1844709574" sldId="293"/>
            <ac:spMk id="19" creationId="{D40791F6-715D-481A-9C4A-3645AECFD5A0}"/>
          </ac:spMkLst>
        </pc:spChg>
        <pc:spChg chg="add del">
          <ac:chgData name="Martyna Duda" userId="723eb53031cf316f" providerId="Windows Live" clId="Web-{B4AD8718-5147-43ED-BBAB-151E62C74DA3}" dt="2020-01-07T15:39:28.967" v="69"/>
          <ac:spMkLst>
            <pc:docMk/>
            <pc:sldMk cId="1844709574" sldId="293"/>
            <ac:spMk id="22" creationId="{811CBAFA-D7E0-40A7-BB94-2C05304B407B}"/>
          </ac:spMkLst>
        </pc:spChg>
        <pc:spChg chg="add">
          <ac:chgData name="Martyna Duda" userId="723eb53031cf316f" providerId="Windows Live" clId="Web-{B4AD8718-5147-43ED-BBAB-151E62C74DA3}" dt="2020-01-07T15:39:39.701" v="71"/>
          <ac:spMkLst>
            <pc:docMk/>
            <pc:sldMk cId="1844709574" sldId="293"/>
            <ac:spMk id="26" creationId="{811CBAFA-D7E0-40A7-BB94-2C05304B407B}"/>
          </ac:spMkLst>
        </pc:spChg>
        <pc:picChg chg="add mod ord">
          <ac:chgData name="Martyna Duda" userId="723eb53031cf316f" providerId="Windows Live" clId="Web-{B4AD8718-5147-43ED-BBAB-151E62C74DA3}" dt="2020-01-07T15:39:28.986" v="70"/>
          <ac:picMkLst>
            <pc:docMk/>
            <pc:sldMk cId="1844709574" sldId="293"/>
            <ac:picMk id="4" creationId="{25E27C2E-FF62-4686-B608-C7C9740258D1}"/>
          </ac:picMkLst>
        </pc:picChg>
        <pc:picChg chg="add mod ord">
          <ac:chgData name="Martyna Duda" userId="723eb53031cf316f" providerId="Windows Live" clId="Web-{B4AD8718-5147-43ED-BBAB-151E62C74DA3}" dt="2020-01-07T15:39:28.986" v="70"/>
          <ac:picMkLst>
            <pc:docMk/>
            <pc:sldMk cId="1844709574" sldId="293"/>
            <ac:picMk id="6" creationId="{5D0D4308-EE27-4137-9F23-20CE797EF1AE}"/>
          </ac:picMkLst>
        </pc:picChg>
        <pc:cxnChg chg="add del">
          <ac:chgData name="Martyna Duda" userId="723eb53031cf316f" providerId="Windows Live" clId="Web-{B4AD8718-5147-43ED-BBAB-151E62C74DA3}" dt="2020-01-07T15:39:28.986" v="70"/>
          <ac:cxnSpMkLst>
            <pc:docMk/>
            <pc:sldMk cId="1844709574" sldId="293"/>
            <ac:cxnSpMk id="11" creationId="{D7143990-FA50-4B23-AE6D-E17D22F52676}"/>
          </ac:cxnSpMkLst>
        </pc:cxnChg>
        <pc:cxnChg chg="add del">
          <ac:chgData name="Martyna Duda" userId="723eb53031cf316f" providerId="Windows Live" clId="Web-{B4AD8718-5147-43ED-BBAB-151E62C74DA3}" dt="2020-01-07T15:39:39.701" v="71"/>
          <ac:cxnSpMkLst>
            <pc:docMk/>
            <pc:sldMk cId="1844709574" sldId="293"/>
            <ac:cxnSpMk id="16" creationId="{740F83A4-FAC4-4867-95A5-BBFD280C7BF5}"/>
          </ac:cxnSpMkLst>
        </pc:cxnChg>
        <pc:cxnChg chg="add del">
          <ac:chgData name="Martyna Duda" userId="723eb53031cf316f" providerId="Windows Live" clId="Web-{B4AD8718-5147-43ED-BBAB-151E62C74DA3}" dt="2020-01-07T15:39:28.967" v="69"/>
          <ac:cxnSpMkLst>
            <pc:docMk/>
            <pc:sldMk cId="1844709574" sldId="293"/>
            <ac:cxnSpMk id="20" creationId="{740F83A4-FAC4-4867-95A5-BBFD280C7BF5}"/>
          </ac:cxnSpMkLst>
        </pc:cxnChg>
        <pc:cxnChg chg="add">
          <ac:chgData name="Martyna Duda" userId="723eb53031cf316f" providerId="Windows Live" clId="Web-{B4AD8718-5147-43ED-BBAB-151E62C74DA3}" dt="2020-01-07T15:39:39.701" v="71"/>
          <ac:cxnSpMkLst>
            <pc:docMk/>
            <pc:sldMk cId="1844709574" sldId="293"/>
            <ac:cxnSpMk id="24" creationId="{740F83A4-FAC4-4867-95A5-BBFD280C7BF5}"/>
          </ac:cxnSpMkLst>
        </pc:cxnChg>
      </pc:sldChg>
      <pc:sldChg chg="ord">
        <pc:chgData name="Martyna Duda" userId="723eb53031cf316f" providerId="Windows Live" clId="Web-{B4AD8718-5147-43ED-BBAB-151E62C74DA3}" dt="2020-01-07T15:40:19.640" v="72"/>
        <pc:sldMkLst>
          <pc:docMk/>
          <pc:sldMk cId="3803461517" sldId="300"/>
        </pc:sldMkLst>
      </pc:sldChg>
      <pc:sldChg chg="add del replId">
        <pc:chgData name="Martyna Duda" userId="723eb53031cf316f" providerId="Windows Live" clId="Web-{B4AD8718-5147-43ED-BBAB-151E62C74DA3}" dt="2020-01-07T15:03:00.471" v="1"/>
        <pc:sldMkLst>
          <pc:docMk/>
          <pc:sldMk cId="3643091791" sldId="301"/>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91D693-1CA4-473E-926F-99BE1720E2F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7EC694-22F9-4AC1-A16C-9468080BB86D}">
      <dgm:prSet/>
      <dgm:spPr/>
      <dgm:t>
        <a:bodyPr/>
        <a:lstStyle/>
        <a:p>
          <a:r>
            <a:rPr lang="pl-PL" dirty="0">
              <a:solidFill>
                <a:schemeClr val="bg1"/>
              </a:solidFill>
            </a:rPr>
            <a:t>Autor: </a:t>
          </a:r>
          <a:r>
            <a:rPr lang="en-IN" dirty="0">
              <a:solidFill>
                <a:schemeClr val="bg1"/>
              </a:solidFill>
            </a:rPr>
            <a:t>Ryan Dahl 2009</a:t>
          </a:r>
          <a:endParaRPr lang="en-US" dirty="0">
            <a:solidFill>
              <a:schemeClr val="bg1"/>
            </a:solidFill>
          </a:endParaRPr>
        </a:p>
      </dgm:t>
    </dgm:pt>
    <dgm:pt modelId="{687D58ED-3AA9-4110-9C44-E9CF6A1A51D4}" type="parTrans" cxnId="{2B660E88-5555-4331-84CA-9E74B7B1D692}">
      <dgm:prSet/>
      <dgm:spPr/>
      <dgm:t>
        <a:bodyPr/>
        <a:lstStyle/>
        <a:p>
          <a:endParaRPr lang="en-US"/>
        </a:p>
      </dgm:t>
    </dgm:pt>
    <dgm:pt modelId="{16F61358-EBDA-4A12-8D9E-F11856CF2CBE}" type="sibTrans" cxnId="{2B660E88-5555-4331-84CA-9E74B7B1D692}">
      <dgm:prSet/>
      <dgm:spPr/>
      <dgm:t>
        <a:bodyPr/>
        <a:lstStyle/>
        <a:p>
          <a:endParaRPr lang="en-US"/>
        </a:p>
      </dgm:t>
    </dgm:pt>
    <dgm:pt modelId="{882C4B99-6E4F-46D4-A313-0274833F7965}">
      <dgm:prSet/>
      <dgm:spPr/>
      <dgm:t>
        <a:bodyPr/>
        <a:lstStyle/>
        <a:p>
          <a:r>
            <a:rPr lang="en-IN" dirty="0" err="1">
              <a:solidFill>
                <a:schemeClr val="bg1"/>
              </a:solidFill>
            </a:rPr>
            <a:t>Licenc</a:t>
          </a:r>
          <a:r>
            <a:rPr lang="pl-PL" dirty="0">
              <a:solidFill>
                <a:schemeClr val="bg1"/>
              </a:solidFill>
            </a:rPr>
            <a:t>ja</a:t>
          </a:r>
          <a:r>
            <a:rPr lang="en-IN" dirty="0">
              <a:solidFill>
                <a:schemeClr val="bg1"/>
              </a:solidFill>
            </a:rPr>
            <a:t> MIT</a:t>
          </a:r>
          <a:endParaRPr lang="en-US" dirty="0">
            <a:solidFill>
              <a:schemeClr val="bg1"/>
            </a:solidFill>
          </a:endParaRPr>
        </a:p>
      </dgm:t>
    </dgm:pt>
    <dgm:pt modelId="{0A6DA717-7BC6-4C61-AF6F-6BCC8CAAC962}" type="parTrans" cxnId="{187D5625-EC95-42AE-A068-67FAFE1133E1}">
      <dgm:prSet/>
      <dgm:spPr/>
      <dgm:t>
        <a:bodyPr/>
        <a:lstStyle/>
        <a:p>
          <a:endParaRPr lang="en-US"/>
        </a:p>
      </dgm:t>
    </dgm:pt>
    <dgm:pt modelId="{B0650A20-51AB-4DE0-957C-BAE6C03011BD}" type="sibTrans" cxnId="{187D5625-EC95-42AE-A068-67FAFE1133E1}">
      <dgm:prSet/>
      <dgm:spPr/>
      <dgm:t>
        <a:bodyPr/>
        <a:lstStyle/>
        <a:p>
          <a:endParaRPr lang="en-US"/>
        </a:p>
      </dgm:t>
    </dgm:pt>
    <dgm:pt modelId="{D6809DCF-5C46-488F-B457-A98D21B57E69}">
      <dgm:prSet/>
      <dgm:spPr/>
      <dgm:t>
        <a:bodyPr/>
        <a:lstStyle/>
        <a:p>
          <a:r>
            <a:rPr lang="pl-PL" dirty="0">
              <a:solidFill>
                <a:schemeClr val="bg1"/>
              </a:solidFill>
            </a:rPr>
            <a:t>Ostatni</a:t>
          </a:r>
          <a:r>
            <a:rPr lang="en-IN" dirty="0">
              <a:solidFill>
                <a:schemeClr val="bg1"/>
              </a:solidFill>
            </a:rPr>
            <a:t> release : </a:t>
          </a:r>
          <a:r>
            <a:rPr lang="pl-PL" dirty="0">
              <a:solidFill>
                <a:schemeClr val="bg1"/>
              </a:solidFill>
            </a:rPr>
            <a:t>15.7</a:t>
          </a:r>
          <a:r>
            <a:rPr lang="en-IN" dirty="0">
              <a:solidFill>
                <a:schemeClr val="bg1"/>
              </a:solidFill>
            </a:rPr>
            <a:t>.</a:t>
          </a:r>
          <a:r>
            <a:rPr lang="pl-PL" dirty="0">
              <a:solidFill>
                <a:schemeClr val="bg1"/>
              </a:solidFill>
            </a:rPr>
            <a:t>0</a:t>
          </a:r>
          <a:endParaRPr lang="en-US" dirty="0">
            <a:solidFill>
              <a:schemeClr val="bg1"/>
            </a:solidFill>
          </a:endParaRPr>
        </a:p>
      </dgm:t>
    </dgm:pt>
    <dgm:pt modelId="{1DA6A8E7-EF0B-404B-A1C3-B36446E5A257}" type="parTrans" cxnId="{8160CCF3-19DD-4C41-8AD3-5733983385FD}">
      <dgm:prSet/>
      <dgm:spPr/>
      <dgm:t>
        <a:bodyPr/>
        <a:lstStyle/>
        <a:p>
          <a:endParaRPr lang="en-US"/>
        </a:p>
      </dgm:t>
    </dgm:pt>
    <dgm:pt modelId="{46A8AF61-D13E-4F41-802A-CE5E3A5BD5C6}" type="sibTrans" cxnId="{8160CCF3-19DD-4C41-8AD3-5733983385FD}">
      <dgm:prSet/>
      <dgm:spPr/>
      <dgm:t>
        <a:bodyPr/>
        <a:lstStyle/>
        <a:p>
          <a:endParaRPr lang="en-US"/>
        </a:p>
      </dgm:t>
    </dgm:pt>
    <dgm:pt modelId="{05E8DB25-8D64-4A59-AC6E-9BB95517043D}">
      <dgm:prSet/>
      <dgm:spPr/>
      <dgm:t>
        <a:bodyPr/>
        <a:lstStyle/>
        <a:p>
          <a:r>
            <a:rPr lang="pl-PL" dirty="0">
              <a:solidFill>
                <a:schemeClr val="bg1"/>
              </a:solidFill>
            </a:rPr>
            <a:t>Bazuje na silniku</a:t>
          </a:r>
          <a:r>
            <a:rPr lang="en-IN" dirty="0">
              <a:solidFill>
                <a:schemeClr val="bg1"/>
              </a:solidFill>
            </a:rPr>
            <a:t> </a:t>
          </a:r>
          <a:r>
            <a:rPr lang="pl-PL" dirty="0">
              <a:solidFill>
                <a:schemeClr val="bg1"/>
              </a:solidFill>
            </a:rPr>
            <a:t>V8 firmy Google</a:t>
          </a:r>
          <a:endParaRPr lang="en-US" dirty="0">
            <a:solidFill>
              <a:schemeClr val="bg1"/>
            </a:solidFill>
          </a:endParaRPr>
        </a:p>
      </dgm:t>
    </dgm:pt>
    <dgm:pt modelId="{ED9F1091-BDB1-4841-87E2-427280B56741}" type="parTrans" cxnId="{422067C8-2BD7-444F-A98B-BBED2230A0A7}">
      <dgm:prSet/>
      <dgm:spPr/>
      <dgm:t>
        <a:bodyPr/>
        <a:lstStyle/>
        <a:p>
          <a:endParaRPr lang="en-US"/>
        </a:p>
      </dgm:t>
    </dgm:pt>
    <dgm:pt modelId="{875FF5D6-E89B-4682-B9EE-83F4F9DD73E4}" type="sibTrans" cxnId="{422067C8-2BD7-444F-A98B-BBED2230A0A7}">
      <dgm:prSet/>
      <dgm:spPr/>
      <dgm:t>
        <a:bodyPr/>
        <a:lstStyle/>
        <a:p>
          <a:endParaRPr lang="en-US"/>
        </a:p>
      </dgm:t>
    </dgm:pt>
    <dgm:pt modelId="{0610C980-54F5-4612-ACA3-BD25F98B438A}">
      <dgm:prSet/>
      <dgm:spPr/>
      <dgm:t>
        <a:bodyPr/>
        <a:lstStyle/>
        <a:p>
          <a:r>
            <a:rPr lang="en-IN" dirty="0">
              <a:solidFill>
                <a:schemeClr val="bg1"/>
              </a:solidFill>
            </a:rPr>
            <a:t>+99 000 pa</a:t>
          </a:r>
          <a:r>
            <a:rPr lang="pl-PL" dirty="0" err="1">
              <a:solidFill>
                <a:schemeClr val="bg1"/>
              </a:solidFill>
            </a:rPr>
            <a:t>kietów</a:t>
          </a:r>
          <a:endParaRPr lang="en-US" dirty="0">
            <a:solidFill>
              <a:schemeClr val="bg1"/>
            </a:solidFill>
          </a:endParaRPr>
        </a:p>
      </dgm:t>
    </dgm:pt>
    <dgm:pt modelId="{EDE6AAAF-1B95-47E6-9208-0BF680CB063E}" type="parTrans" cxnId="{D9E1C503-65A5-4F72-B33E-83C6A9CA2EC7}">
      <dgm:prSet/>
      <dgm:spPr/>
      <dgm:t>
        <a:bodyPr/>
        <a:lstStyle/>
        <a:p>
          <a:endParaRPr lang="en-US"/>
        </a:p>
      </dgm:t>
    </dgm:pt>
    <dgm:pt modelId="{232EF1EC-AFA5-4AD2-BC45-B7026135031D}" type="sibTrans" cxnId="{D9E1C503-65A5-4F72-B33E-83C6A9CA2EC7}">
      <dgm:prSet/>
      <dgm:spPr/>
      <dgm:t>
        <a:bodyPr/>
        <a:lstStyle/>
        <a:p>
          <a:endParaRPr lang="en-US"/>
        </a:p>
      </dgm:t>
    </dgm:pt>
    <dgm:pt modelId="{3B4C9695-B4CD-4E3A-852A-7FFACBC94FA5}" type="pres">
      <dgm:prSet presAssocID="{D991D693-1CA4-473E-926F-99BE1720E2F6}" presName="root" presStyleCnt="0">
        <dgm:presLayoutVars>
          <dgm:dir/>
          <dgm:resizeHandles val="exact"/>
        </dgm:presLayoutVars>
      </dgm:prSet>
      <dgm:spPr/>
    </dgm:pt>
    <dgm:pt modelId="{3991D5D7-85AA-4E5F-95BA-380E108EDAEB}" type="pres">
      <dgm:prSet presAssocID="{D991D693-1CA4-473E-926F-99BE1720E2F6}" presName="container" presStyleCnt="0">
        <dgm:presLayoutVars>
          <dgm:dir/>
          <dgm:resizeHandles val="exact"/>
        </dgm:presLayoutVars>
      </dgm:prSet>
      <dgm:spPr/>
    </dgm:pt>
    <dgm:pt modelId="{C1830844-77C3-43EA-8398-95DD6C2F99A7}" type="pres">
      <dgm:prSet presAssocID="{257EC694-22F9-4AC1-A16C-9468080BB86D}" presName="compNode" presStyleCnt="0"/>
      <dgm:spPr/>
    </dgm:pt>
    <dgm:pt modelId="{B9446BF2-99E2-4E85-9392-66917AD46F33}" type="pres">
      <dgm:prSet presAssocID="{257EC694-22F9-4AC1-A16C-9468080BB86D}" presName="iconBgRect" presStyleLbl="bgShp" presStyleIdx="0" presStyleCnt="5"/>
      <dgm:spPr/>
    </dgm:pt>
    <dgm:pt modelId="{9970F4CB-DEA1-404E-B517-648B17BFAF32}" type="pres">
      <dgm:prSet presAssocID="{257EC694-22F9-4AC1-A16C-9468080BB86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68707C98-ABFC-4C13-9AAF-61FBAD9EEF44}" type="pres">
      <dgm:prSet presAssocID="{257EC694-22F9-4AC1-A16C-9468080BB86D}" presName="spaceRect" presStyleCnt="0"/>
      <dgm:spPr/>
    </dgm:pt>
    <dgm:pt modelId="{9A0482C1-FF4F-4040-8DB3-3F50B5A836D4}" type="pres">
      <dgm:prSet presAssocID="{257EC694-22F9-4AC1-A16C-9468080BB86D}" presName="textRect" presStyleLbl="revTx" presStyleIdx="0" presStyleCnt="5">
        <dgm:presLayoutVars>
          <dgm:chMax val="1"/>
          <dgm:chPref val="1"/>
        </dgm:presLayoutVars>
      </dgm:prSet>
      <dgm:spPr/>
    </dgm:pt>
    <dgm:pt modelId="{718F2AF8-050B-47A8-809D-BDE6AFC36E02}" type="pres">
      <dgm:prSet presAssocID="{16F61358-EBDA-4A12-8D9E-F11856CF2CBE}" presName="sibTrans" presStyleLbl="sibTrans2D1" presStyleIdx="0" presStyleCnt="0"/>
      <dgm:spPr/>
    </dgm:pt>
    <dgm:pt modelId="{DC9B563C-17E1-400A-9A22-7335193DD445}" type="pres">
      <dgm:prSet presAssocID="{882C4B99-6E4F-46D4-A313-0274833F7965}" presName="compNode" presStyleCnt="0"/>
      <dgm:spPr/>
    </dgm:pt>
    <dgm:pt modelId="{CD1EB632-B85D-4F80-85CE-E0ED58ACC294}" type="pres">
      <dgm:prSet presAssocID="{882C4B99-6E4F-46D4-A313-0274833F7965}" presName="iconBgRect" presStyleLbl="bgShp" presStyleIdx="1" presStyleCnt="5"/>
      <dgm:spPr/>
    </dgm:pt>
    <dgm:pt modelId="{32E06BB7-76AD-43B7-AE3C-3110D1954B62}" type="pres">
      <dgm:prSet presAssocID="{882C4B99-6E4F-46D4-A313-0274833F796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8D15E477-1517-4726-A390-8E168614E438}" type="pres">
      <dgm:prSet presAssocID="{882C4B99-6E4F-46D4-A313-0274833F7965}" presName="spaceRect" presStyleCnt="0"/>
      <dgm:spPr/>
    </dgm:pt>
    <dgm:pt modelId="{AA819FB3-FE7C-4AA7-A364-9B78B499877A}" type="pres">
      <dgm:prSet presAssocID="{882C4B99-6E4F-46D4-A313-0274833F7965}" presName="textRect" presStyleLbl="revTx" presStyleIdx="1" presStyleCnt="5">
        <dgm:presLayoutVars>
          <dgm:chMax val="1"/>
          <dgm:chPref val="1"/>
        </dgm:presLayoutVars>
      </dgm:prSet>
      <dgm:spPr/>
    </dgm:pt>
    <dgm:pt modelId="{B389631B-4C78-4E37-9F76-E1FFB3155A68}" type="pres">
      <dgm:prSet presAssocID="{B0650A20-51AB-4DE0-957C-BAE6C03011BD}" presName="sibTrans" presStyleLbl="sibTrans2D1" presStyleIdx="0" presStyleCnt="0"/>
      <dgm:spPr/>
    </dgm:pt>
    <dgm:pt modelId="{C0924EC0-52F9-4CF0-ABCB-927D86271F11}" type="pres">
      <dgm:prSet presAssocID="{D6809DCF-5C46-488F-B457-A98D21B57E69}" presName="compNode" presStyleCnt="0"/>
      <dgm:spPr/>
    </dgm:pt>
    <dgm:pt modelId="{9820883D-08DF-4CFF-8679-835EC701F089}" type="pres">
      <dgm:prSet presAssocID="{D6809DCF-5C46-488F-B457-A98D21B57E69}" presName="iconBgRect" presStyleLbl="bgShp" presStyleIdx="2" presStyleCnt="5"/>
      <dgm:spPr/>
    </dgm:pt>
    <dgm:pt modelId="{F8F0AAD5-F71E-4779-9831-9E6AD5F6C2F0}" type="pres">
      <dgm:prSet presAssocID="{D6809DCF-5C46-488F-B457-A98D21B57E6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9FDD3F71-2A9C-401B-96A1-5DEDBD4B81CA}" type="pres">
      <dgm:prSet presAssocID="{D6809DCF-5C46-488F-B457-A98D21B57E69}" presName="spaceRect" presStyleCnt="0"/>
      <dgm:spPr/>
    </dgm:pt>
    <dgm:pt modelId="{E3D0DA58-2033-4611-81D4-846D9BA9389E}" type="pres">
      <dgm:prSet presAssocID="{D6809DCF-5C46-488F-B457-A98D21B57E69}" presName="textRect" presStyleLbl="revTx" presStyleIdx="2" presStyleCnt="5">
        <dgm:presLayoutVars>
          <dgm:chMax val="1"/>
          <dgm:chPref val="1"/>
        </dgm:presLayoutVars>
      </dgm:prSet>
      <dgm:spPr/>
    </dgm:pt>
    <dgm:pt modelId="{5976E2BE-E866-4B58-A294-65BC654E3BF5}" type="pres">
      <dgm:prSet presAssocID="{46A8AF61-D13E-4F41-802A-CE5E3A5BD5C6}" presName="sibTrans" presStyleLbl="sibTrans2D1" presStyleIdx="0" presStyleCnt="0"/>
      <dgm:spPr/>
    </dgm:pt>
    <dgm:pt modelId="{4B214F93-F243-46A7-9BC7-CC48AB885B53}" type="pres">
      <dgm:prSet presAssocID="{05E8DB25-8D64-4A59-AC6E-9BB95517043D}" presName="compNode" presStyleCnt="0"/>
      <dgm:spPr/>
    </dgm:pt>
    <dgm:pt modelId="{AB550E03-1D9B-463B-84FC-D792ABB2FFF6}" type="pres">
      <dgm:prSet presAssocID="{05E8DB25-8D64-4A59-AC6E-9BB95517043D}" presName="iconBgRect" presStyleLbl="bgShp" presStyleIdx="3" presStyleCnt="5"/>
      <dgm:spPr/>
    </dgm:pt>
    <dgm:pt modelId="{2CD1BB77-5A4A-4B09-A877-3B7B480E7163}" type="pres">
      <dgm:prSet presAssocID="{05E8DB25-8D64-4A59-AC6E-9BB95517043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tcoin"/>
        </a:ext>
      </dgm:extLst>
    </dgm:pt>
    <dgm:pt modelId="{C2E5462D-F6D2-45BB-AF49-DBB7BE4DB79F}" type="pres">
      <dgm:prSet presAssocID="{05E8DB25-8D64-4A59-AC6E-9BB95517043D}" presName="spaceRect" presStyleCnt="0"/>
      <dgm:spPr/>
    </dgm:pt>
    <dgm:pt modelId="{57AE5CE5-48D5-45ED-8116-4BF92A832632}" type="pres">
      <dgm:prSet presAssocID="{05E8DB25-8D64-4A59-AC6E-9BB95517043D}" presName="textRect" presStyleLbl="revTx" presStyleIdx="3" presStyleCnt="5">
        <dgm:presLayoutVars>
          <dgm:chMax val="1"/>
          <dgm:chPref val="1"/>
        </dgm:presLayoutVars>
      </dgm:prSet>
      <dgm:spPr/>
    </dgm:pt>
    <dgm:pt modelId="{08BFD998-D7ED-4820-A799-DD588F825063}" type="pres">
      <dgm:prSet presAssocID="{875FF5D6-E89B-4682-B9EE-83F4F9DD73E4}" presName="sibTrans" presStyleLbl="sibTrans2D1" presStyleIdx="0" presStyleCnt="0"/>
      <dgm:spPr/>
    </dgm:pt>
    <dgm:pt modelId="{659EDB0D-9629-470E-AF1A-CBE8F597A0C5}" type="pres">
      <dgm:prSet presAssocID="{0610C980-54F5-4612-ACA3-BD25F98B438A}" presName="compNode" presStyleCnt="0"/>
      <dgm:spPr/>
    </dgm:pt>
    <dgm:pt modelId="{CA66BAD1-4AE5-47D6-B641-7B42165320DC}" type="pres">
      <dgm:prSet presAssocID="{0610C980-54F5-4612-ACA3-BD25F98B438A}" presName="iconBgRect" presStyleLbl="bgShp" presStyleIdx="4" presStyleCnt="5"/>
      <dgm:spPr/>
    </dgm:pt>
    <dgm:pt modelId="{21490640-15C9-42DD-BF0F-22DC3E02F0EB}" type="pres">
      <dgm:prSet presAssocID="{0610C980-54F5-4612-ACA3-BD25F98B438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Nerve"/>
        </a:ext>
      </dgm:extLst>
    </dgm:pt>
    <dgm:pt modelId="{F981667F-C5B7-47C3-BB10-58B9C7D94A8C}" type="pres">
      <dgm:prSet presAssocID="{0610C980-54F5-4612-ACA3-BD25F98B438A}" presName="spaceRect" presStyleCnt="0"/>
      <dgm:spPr/>
    </dgm:pt>
    <dgm:pt modelId="{1A54A088-E4E3-42FA-9E6B-1C6F62773367}" type="pres">
      <dgm:prSet presAssocID="{0610C980-54F5-4612-ACA3-BD25F98B438A}" presName="textRect" presStyleLbl="revTx" presStyleIdx="4" presStyleCnt="5">
        <dgm:presLayoutVars>
          <dgm:chMax val="1"/>
          <dgm:chPref val="1"/>
        </dgm:presLayoutVars>
      </dgm:prSet>
      <dgm:spPr/>
    </dgm:pt>
  </dgm:ptLst>
  <dgm:cxnLst>
    <dgm:cxn modelId="{D9E1C503-65A5-4F72-B33E-83C6A9CA2EC7}" srcId="{D991D693-1CA4-473E-926F-99BE1720E2F6}" destId="{0610C980-54F5-4612-ACA3-BD25F98B438A}" srcOrd="4" destOrd="0" parTransId="{EDE6AAAF-1B95-47E6-9208-0BF680CB063E}" sibTransId="{232EF1EC-AFA5-4AD2-BC45-B7026135031D}"/>
    <dgm:cxn modelId="{ED67191E-C80B-452E-B9FA-D621AD80F715}" type="presOf" srcId="{D6809DCF-5C46-488F-B457-A98D21B57E69}" destId="{E3D0DA58-2033-4611-81D4-846D9BA9389E}" srcOrd="0" destOrd="0" presId="urn:microsoft.com/office/officeart/2018/2/layout/IconCircleList"/>
    <dgm:cxn modelId="{187D5625-EC95-42AE-A068-67FAFE1133E1}" srcId="{D991D693-1CA4-473E-926F-99BE1720E2F6}" destId="{882C4B99-6E4F-46D4-A313-0274833F7965}" srcOrd="1" destOrd="0" parTransId="{0A6DA717-7BC6-4C61-AF6F-6BCC8CAAC962}" sibTransId="{B0650A20-51AB-4DE0-957C-BAE6C03011BD}"/>
    <dgm:cxn modelId="{755B9B27-C07C-40EA-AE40-031FFE93B9DA}" type="presOf" srcId="{875FF5D6-E89B-4682-B9EE-83F4F9DD73E4}" destId="{08BFD998-D7ED-4820-A799-DD588F825063}" srcOrd="0" destOrd="0" presId="urn:microsoft.com/office/officeart/2018/2/layout/IconCircleList"/>
    <dgm:cxn modelId="{821DF627-E8CF-4029-B387-3B1EB0E07A03}" type="presOf" srcId="{05E8DB25-8D64-4A59-AC6E-9BB95517043D}" destId="{57AE5CE5-48D5-45ED-8116-4BF92A832632}" srcOrd="0" destOrd="0" presId="urn:microsoft.com/office/officeart/2018/2/layout/IconCircleList"/>
    <dgm:cxn modelId="{EC477964-B74C-4CAA-97A2-C9953A7737FE}" type="presOf" srcId="{D991D693-1CA4-473E-926F-99BE1720E2F6}" destId="{3B4C9695-B4CD-4E3A-852A-7FFACBC94FA5}" srcOrd="0" destOrd="0" presId="urn:microsoft.com/office/officeart/2018/2/layout/IconCircleList"/>
    <dgm:cxn modelId="{45759F58-33AA-465D-A78C-0309926AD982}" type="presOf" srcId="{0610C980-54F5-4612-ACA3-BD25F98B438A}" destId="{1A54A088-E4E3-42FA-9E6B-1C6F62773367}" srcOrd="0" destOrd="0" presId="urn:microsoft.com/office/officeart/2018/2/layout/IconCircleList"/>
    <dgm:cxn modelId="{00465B7C-E471-4819-906C-405DA3BC115F}" type="presOf" srcId="{16F61358-EBDA-4A12-8D9E-F11856CF2CBE}" destId="{718F2AF8-050B-47A8-809D-BDE6AFC36E02}" srcOrd="0" destOrd="0" presId="urn:microsoft.com/office/officeart/2018/2/layout/IconCircleList"/>
    <dgm:cxn modelId="{2B660E88-5555-4331-84CA-9E74B7B1D692}" srcId="{D991D693-1CA4-473E-926F-99BE1720E2F6}" destId="{257EC694-22F9-4AC1-A16C-9468080BB86D}" srcOrd="0" destOrd="0" parTransId="{687D58ED-3AA9-4110-9C44-E9CF6A1A51D4}" sibTransId="{16F61358-EBDA-4A12-8D9E-F11856CF2CBE}"/>
    <dgm:cxn modelId="{895FCDB8-A93F-46A5-A087-7A145507A065}" type="presOf" srcId="{B0650A20-51AB-4DE0-957C-BAE6C03011BD}" destId="{B389631B-4C78-4E37-9F76-E1FFB3155A68}" srcOrd="0" destOrd="0" presId="urn:microsoft.com/office/officeart/2018/2/layout/IconCircleList"/>
    <dgm:cxn modelId="{1CCC28BB-0FA0-43CF-9123-435CDFA5D4D3}" type="presOf" srcId="{257EC694-22F9-4AC1-A16C-9468080BB86D}" destId="{9A0482C1-FF4F-4040-8DB3-3F50B5A836D4}" srcOrd="0" destOrd="0" presId="urn:microsoft.com/office/officeart/2018/2/layout/IconCircleList"/>
    <dgm:cxn modelId="{422067C8-2BD7-444F-A98B-BBED2230A0A7}" srcId="{D991D693-1CA4-473E-926F-99BE1720E2F6}" destId="{05E8DB25-8D64-4A59-AC6E-9BB95517043D}" srcOrd="3" destOrd="0" parTransId="{ED9F1091-BDB1-4841-87E2-427280B56741}" sibTransId="{875FF5D6-E89B-4682-B9EE-83F4F9DD73E4}"/>
    <dgm:cxn modelId="{379CE9CD-D700-4605-B851-1305AD6C7849}" type="presOf" srcId="{882C4B99-6E4F-46D4-A313-0274833F7965}" destId="{AA819FB3-FE7C-4AA7-A364-9B78B499877A}" srcOrd="0" destOrd="0" presId="urn:microsoft.com/office/officeart/2018/2/layout/IconCircleList"/>
    <dgm:cxn modelId="{DAA797EF-251C-49C7-A77A-8E8C8C5F711E}" type="presOf" srcId="{46A8AF61-D13E-4F41-802A-CE5E3A5BD5C6}" destId="{5976E2BE-E866-4B58-A294-65BC654E3BF5}" srcOrd="0" destOrd="0" presId="urn:microsoft.com/office/officeart/2018/2/layout/IconCircleList"/>
    <dgm:cxn modelId="{8160CCF3-19DD-4C41-8AD3-5733983385FD}" srcId="{D991D693-1CA4-473E-926F-99BE1720E2F6}" destId="{D6809DCF-5C46-488F-B457-A98D21B57E69}" srcOrd="2" destOrd="0" parTransId="{1DA6A8E7-EF0B-404B-A1C3-B36446E5A257}" sibTransId="{46A8AF61-D13E-4F41-802A-CE5E3A5BD5C6}"/>
    <dgm:cxn modelId="{175B3F4A-233F-4BC8-9830-B2AFA0183C95}" type="presParOf" srcId="{3B4C9695-B4CD-4E3A-852A-7FFACBC94FA5}" destId="{3991D5D7-85AA-4E5F-95BA-380E108EDAEB}" srcOrd="0" destOrd="0" presId="urn:microsoft.com/office/officeart/2018/2/layout/IconCircleList"/>
    <dgm:cxn modelId="{9D6BED19-CD6A-4F75-BDF2-37FEC2A85F18}" type="presParOf" srcId="{3991D5D7-85AA-4E5F-95BA-380E108EDAEB}" destId="{C1830844-77C3-43EA-8398-95DD6C2F99A7}" srcOrd="0" destOrd="0" presId="urn:microsoft.com/office/officeart/2018/2/layout/IconCircleList"/>
    <dgm:cxn modelId="{62AD93B6-634D-4EFC-8E09-D5BCEE9AE9C5}" type="presParOf" srcId="{C1830844-77C3-43EA-8398-95DD6C2F99A7}" destId="{B9446BF2-99E2-4E85-9392-66917AD46F33}" srcOrd="0" destOrd="0" presId="urn:microsoft.com/office/officeart/2018/2/layout/IconCircleList"/>
    <dgm:cxn modelId="{1F2B8506-0C46-49B3-94BD-7BB0B691477B}" type="presParOf" srcId="{C1830844-77C3-43EA-8398-95DD6C2F99A7}" destId="{9970F4CB-DEA1-404E-B517-648B17BFAF32}" srcOrd="1" destOrd="0" presId="urn:microsoft.com/office/officeart/2018/2/layout/IconCircleList"/>
    <dgm:cxn modelId="{3FF3EF16-2046-4514-AAEF-4D30E1102726}" type="presParOf" srcId="{C1830844-77C3-43EA-8398-95DD6C2F99A7}" destId="{68707C98-ABFC-4C13-9AAF-61FBAD9EEF44}" srcOrd="2" destOrd="0" presId="urn:microsoft.com/office/officeart/2018/2/layout/IconCircleList"/>
    <dgm:cxn modelId="{8414F0EA-41F3-4185-8FAD-79ECBB0169B1}" type="presParOf" srcId="{C1830844-77C3-43EA-8398-95DD6C2F99A7}" destId="{9A0482C1-FF4F-4040-8DB3-3F50B5A836D4}" srcOrd="3" destOrd="0" presId="urn:microsoft.com/office/officeart/2018/2/layout/IconCircleList"/>
    <dgm:cxn modelId="{60D7F16F-18ED-4BD6-882E-847967FACFFA}" type="presParOf" srcId="{3991D5D7-85AA-4E5F-95BA-380E108EDAEB}" destId="{718F2AF8-050B-47A8-809D-BDE6AFC36E02}" srcOrd="1" destOrd="0" presId="urn:microsoft.com/office/officeart/2018/2/layout/IconCircleList"/>
    <dgm:cxn modelId="{65D38117-F33D-4833-B18E-C5E9194BA5AE}" type="presParOf" srcId="{3991D5D7-85AA-4E5F-95BA-380E108EDAEB}" destId="{DC9B563C-17E1-400A-9A22-7335193DD445}" srcOrd="2" destOrd="0" presId="urn:microsoft.com/office/officeart/2018/2/layout/IconCircleList"/>
    <dgm:cxn modelId="{14570248-079F-4135-AE4F-58EC0C420E83}" type="presParOf" srcId="{DC9B563C-17E1-400A-9A22-7335193DD445}" destId="{CD1EB632-B85D-4F80-85CE-E0ED58ACC294}" srcOrd="0" destOrd="0" presId="urn:microsoft.com/office/officeart/2018/2/layout/IconCircleList"/>
    <dgm:cxn modelId="{DBA0E4F2-C9FD-47FD-B476-04D855EF9ED6}" type="presParOf" srcId="{DC9B563C-17E1-400A-9A22-7335193DD445}" destId="{32E06BB7-76AD-43B7-AE3C-3110D1954B62}" srcOrd="1" destOrd="0" presId="urn:microsoft.com/office/officeart/2018/2/layout/IconCircleList"/>
    <dgm:cxn modelId="{66DDC50B-934E-4CDC-9BD2-679BA5A60601}" type="presParOf" srcId="{DC9B563C-17E1-400A-9A22-7335193DD445}" destId="{8D15E477-1517-4726-A390-8E168614E438}" srcOrd="2" destOrd="0" presId="urn:microsoft.com/office/officeart/2018/2/layout/IconCircleList"/>
    <dgm:cxn modelId="{24E211BF-76A4-436D-8B4C-332BF4F2B0B2}" type="presParOf" srcId="{DC9B563C-17E1-400A-9A22-7335193DD445}" destId="{AA819FB3-FE7C-4AA7-A364-9B78B499877A}" srcOrd="3" destOrd="0" presId="urn:microsoft.com/office/officeart/2018/2/layout/IconCircleList"/>
    <dgm:cxn modelId="{4A14A875-D574-45A9-9D83-A11E16E559AD}" type="presParOf" srcId="{3991D5D7-85AA-4E5F-95BA-380E108EDAEB}" destId="{B389631B-4C78-4E37-9F76-E1FFB3155A68}" srcOrd="3" destOrd="0" presId="urn:microsoft.com/office/officeart/2018/2/layout/IconCircleList"/>
    <dgm:cxn modelId="{F182FAF7-04A1-4CF8-BA3C-8304649D5933}" type="presParOf" srcId="{3991D5D7-85AA-4E5F-95BA-380E108EDAEB}" destId="{C0924EC0-52F9-4CF0-ABCB-927D86271F11}" srcOrd="4" destOrd="0" presId="urn:microsoft.com/office/officeart/2018/2/layout/IconCircleList"/>
    <dgm:cxn modelId="{75FD3450-5B28-42ED-BC4E-782956E6C98D}" type="presParOf" srcId="{C0924EC0-52F9-4CF0-ABCB-927D86271F11}" destId="{9820883D-08DF-4CFF-8679-835EC701F089}" srcOrd="0" destOrd="0" presId="urn:microsoft.com/office/officeart/2018/2/layout/IconCircleList"/>
    <dgm:cxn modelId="{F78B9342-98D2-4BE6-BE17-A5EF98987DE5}" type="presParOf" srcId="{C0924EC0-52F9-4CF0-ABCB-927D86271F11}" destId="{F8F0AAD5-F71E-4779-9831-9E6AD5F6C2F0}" srcOrd="1" destOrd="0" presId="urn:microsoft.com/office/officeart/2018/2/layout/IconCircleList"/>
    <dgm:cxn modelId="{093A2013-B049-4A9B-80C2-5522DF03DDFC}" type="presParOf" srcId="{C0924EC0-52F9-4CF0-ABCB-927D86271F11}" destId="{9FDD3F71-2A9C-401B-96A1-5DEDBD4B81CA}" srcOrd="2" destOrd="0" presId="urn:microsoft.com/office/officeart/2018/2/layout/IconCircleList"/>
    <dgm:cxn modelId="{A9C4DB1B-6A8B-48A2-ABAB-F62898DCC3E9}" type="presParOf" srcId="{C0924EC0-52F9-4CF0-ABCB-927D86271F11}" destId="{E3D0DA58-2033-4611-81D4-846D9BA9389E}" srcOrd="3" destOrd="0" presId="urn:microsoft.com/office/officeart/2018/2/layout/IconCircleList"/>
    <dgm:cxn modelId="{CE8B3D57-8824-48F2-A619-CEA965D4B669}" type="presParOf" srcId="{3991D5D7-85AA-4E5F-95BA-380E108EDAEB}" destId="{5976E2BE-E866-4B58-A294-65BC654E3BF5}" srcOrd="5" destOrd="0" presId="urn:microsoft.com/office/officeart/2018/2/layout/IconCircleList"/>
    <dgm:cxn modelId="{0AB445DC-0BC7-4BF5-9CB0-EE125F37BB3A}" type="presParOf" srcId="{3991D5D7-85AA-4E5F-95BA-380E108EDAEB}" destId="{4B214F93-F243-46A7-9BC7-CC48AB885B53}" srcOrd="6" destOrd="0" presId="urn:microsoft.com/office/officeart/2018/2/layout/IconCircleList"/>
    <dgm:cxn modelId="{DC70318C-E1BB-484C-8E63-45E33B38305F}" type="presParOf" srcId="{4B214F93-F243-46A7-9BC7-CC48AB885B53}" destId="{AB550E03-1D9B-463B-84FC-D792ABB2FFF6}" srcOrd="0" destOrd="0" presId="urn:microsoft.com/office/officeart/2018/2/layout/IconCircleList"/>
    <dgm:cxn modelId="{FC24D4F8-E36E-48A3-BFFF-2B27DD63B7B0}" type="presParOf" srcId="{4B214F93-F243-46A7-9BC7-CC48AB885B53}" destId="{2CD1BB77-5A4A-4B09-A877-3B7B480E7163}" srcOrd="1" destOrd="0" presId="urn:microsoft.com/office/officeart/2018/2/layout/IconCircleList"/>
    <dgm:cxn modelId="{B9119AC9-2688-4FA0-88EF-5A824C5FBE23}" type="presParOf" srcId="{4B214F93-F243-46A7-9BC7-CC48AB885B53}" destId="{C2E5462D-F6D2-45BB-AF49-DBB7BE4DB79F}" srcOrd="2" destOrd="0" presId="urn:microsoft.com/office/officeart/2018/2/layout/IconCircleList"/>
    <dgm:cxn modelId="{CE043476-0EC3-4E95-9E19-A6AA02C659F6}" type="presParOf" srcId="{4B214F93-F243-46A7-9BC7-CC48AB885B53}" destId="{57AE5CE5-48D5-45ED-8116-4BF92A832632}" srcOrd="3" destOrd="0" presId="urn:microsoft.com/office/officeart/2018/2/layout/IconCircleList"/>
    <dgm:cxn modelId="{E34F083B-51A1-4C0C-8BFE-4F0A88A5B59C}" type="presParOf" srcId="{3991D5D7-85AA-4E5F-95BA-380E108EDAEB}" destId="{08BFD998-D7ED-4820-A799-DD588F825063}" srcOrd="7" destOrd="0" presId="urn:microsoft.com/office/officeart/2018/2/layout/IconCircleList"/>
    <dgm:cxn modelId="{4ABE52C3-62EB-4B76-80C1-5446935980B4}" type="presParOf" srcId="{3991D5D7-85AA-4E5F-95BA-380E108EDAEB}" destId="{659EDB0D-9629-470E-AF1A-CBE8F597A0C5}" srcOrd="8" destOrd="0" presId="urn:microsoft.com/office/officeart/2018/2/layout/IconCircleList"/>
    <dgm:cxn modelId="{45D7D2DA-9BCB-4F0E-A537-DB3E446562E3}" type="presParOf" srcId="{659EDB0D-9629-470E-AF1A-CBE8F597A0C5}" destId="{CA66BAD1-4AE5-47D6-B641-7B42165320DC}" srcOrd="0" destOrd="0" presId="urn:microsoft.com/office/officeart/2018/2/layout/IconCircleList"/>
    <dgm:cxn modelId="{4E2BAD61-ACFA-44DD-BBA7-8A70B7BCED86}" type="presParOf" srcId="{659EDB0D-9629-470E-AF1A-CBE8F597A0C5}" destId="{21490640-15C9-42DD-BF0F-22DC3E02F0EB}" srcOrd="1" destOrd="0" presId="urn:microsoft.com/office/officeart/2018/2/layout/IconCircleList"/>
    <dgm:cxn modelId="{4C378311-8EF5-4E6C-9C4D-E79EDD97FC08}" type="presParOf" srcId="{659EDB0D-9629-470E-AF1A-CBE8F597A0C5}" destId="{F981667F-C5B7-47C3-BB10-58B9C7D94A8C}" srcOrd="2" destOrd="0" presId="urn:microsoft.com/office/officeart/2018/2/layout/IconCircleList"/>
    <dgm:cxn modelId="{B0640D76-FCA8-4335-A991-131F79CD84A3}" type="presParOf" srcId="{659EDB0D-9629-470E-AF1A-CBE8F597A0C5}" destId="{1A54A088-E4E3-42FA-9E6B-1C6F6277336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EAA266-1461-4D83-9C7F-E04B3D36DDB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7F4C83F-6C9E-4A0F-8645-DFC4DADF6D03}">
      <dgm:prSet/>
      <dgm:spPr/>
      <dgm:t>
        <a:bodyPr/>
        <a:lstStyle/>
        <a:p>
          <a:r>
            <a:rPr lang="pl-PL" b="1" dirty="0">
              <a:latin typeface="Calibri" panose="020F0502020204030204" pitchFamily="34" charset="0"/>
              <a:cs typeface="Calibri" panose="020F0502020204030204" pitchFamily="34" charset="0"/>
            </a:rPr>
            <a:t>Platforma pozwalająca uruchomić kod JavaScript poza przeglądarką</a:t>
          </a:r>
          <a:endParaRPr lang="en-US" dirty="0">
            <a:latin typeface="Calibri" panose="020F0502020204030204" pitchFamily="34" charset="0"/>
            <a:cs typeface="Calibri" panose="020F0502020204030204" pitchFamily="34" charset="0"/>
          </a:endParaRPr>
        </a:p>
      </dgm:t>
    </dgm:pt>
    <dgm:pt modelId="{DE07193A-C725-4EE4-8F5A-8F84191A506C}" type="parTrans" cxnId="{FE1C8E45-6F8F-4164-A1BE-B09F00286A65}">
      <dgm:prSet/>
      <dgm:spPr/>
      <dgm:t>
        <a:bodyPr/>
        <a:lstStyle/>
        <a:p>
          <a:endParaRPr lang="en-US"/>
        </a:p>
      </dgm:t>
    </dgm:pt>
    <dgm:pt modelId="{05CABC8A-CB3F-447B-B300-8D2CDFCAFBE8}" type="sibTrans" cxnId="{FE1C8E45-6F8F-4164-A1BE-B09F00286A65}">
      <dgm:prSet/>
      <dgm:spPr/>
      <dgm:t>
        <a:bodyPr/>
        <a:lstStyle/>
        <a:p>
          <a:endParaRPr lang="en-US"/>
        </a:p>
      </dgm:t>
    </dgm:pt>
    <dgm:pt modelId="{A8301E8D-469F-4F20-9898-377422F8917F}">
      <dgm:prSet custT="1"/>
      <dgm:spPr/>
      <dgm:t>
        <a:bodyPr/>
        <a:lstStyle/>
        <a:p>
          <a:endParaRPr lang="en-US" sz="1100" dirty="0">
            <a:latin typeface="Calibri" panose="020F0502020204030204" pitchFamily="34" charset="0"/>
            <a:cs typeface="Calibri" panose="020F0502020204030204" pitchFamily="34" charset="0"/>
          </a:endParaRPr>
        </a:p>
      </dgm:t>
    </dgm:pt>
    <dgm:pt modelId="{5BBA4A80-78C6-415E-BF55-E8A625A4DC78}" type="sibTrans" cxnId="{0055F483-6F93-4278-A9FA-E7327ADE18C4}">
      <dgm:prSet/>
      <dgm:spPr/>
      <dgm:t>
        <a:bodyPr/>
        <a:lstStyle/>
        <a:p>
          <a:endParaRPr lang="en-US"/>
        </a:p>
      </dgm:t>
    </dgm:pt>
    <dgm:pt modelId="{AA77B46B-79E1-4A0B-82AA-B87C520D03A4}" type="parTrans" cxnId="{0055F483-6F93-4278-A9FA-E7327ADE18C4}">
      <dgm:prSet/>
      <dgm:spPr/>
      <dgm:t>
        <a:bodyPr/>
        <a:lstStyle/>
        <a:p>
          <a:endParaRPr lang="en-US"/>
        </a:p>
      </dgm:t>
    </dgm:pt>
    <dgm:pt modelId="{2C1E87A3-AE85-4551-AEF2-17F4E0A70AB0}" type="pres">
      <dgm:prSet presAssocID="{FDEAA266-1461-4D83-9C7F-E04B3D36DDB9}" presName="root" presStyleCnt="0">
        <dgm:presLayoutVars>
          <dgm:dir/>
          <dgm:resizeHandles val="exact"/>
        </dgm:presLayoutVars>
      </dgm:prSet>
      <dgm:spPr/>
    </dgm:pt>
    <dgm:pt modelId="{479D809D-906C-4A25-8C24-10E7C1683059}" type="pres">
      <dgm:prSet presAssocID="{77F4C83F-6C9E-4A0F-8645-DFC4DADF6D03}" presName="compNode" presStyleCnt="0"/>
      <dgm:spPr/>
    </dgm:pt>
    <dgm:pt modelId="{2539ADF3-D980-46B2-909F-AC9050B02F4F}" type="pres">
      <dgm:prSet presAssocID="{77F4C83F-6C9E-4A0F-8645-DFC4DADF6D0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D9679691-5D9B-4FD1-BCEE-6D0E504A12A2}" type="pres">
      <dgm:prSet presAssocID="{77F4C83F-6C9E-4A0F-8645-DFC4DADF6D03}" presName="spaceRect" presStyleCnt="0"/>
      <dgm:spPr/>
    </dgm:pt>
    <dgm:pt modelId="{6D47FCD5-D799-4563-9912-6F870249B427}" type="pres">
      <dgm:prSet presAssocID="{77F4C83F-6C9E-4A0F-8645-DFC4DADF6D03}" presName="textRect" presStyleLbl="revTx" presStyleIdx="0" presStyleCnt="2">
        <dgm:presLayoutVars>
          <dgm:chMax val="1"/>
          <dgm:chPref val="1"/>
        </dgm:presLayoutVars>
      </dgm:prSet>
      <dgm:spPr/>
    </dgm:pt>
    <dgm:pt modelId="{D35EE528-4747-4930-977F-9C768D36BD9F}" type="pres">
      <dgm:prSet presAssocID="{05CABC8A-CB3F-447B-B300-8D2CDFCAFBE8}" presName="sibTrans" presStyleCnt="0"/>
      <dgm:spPr/>
    </dgm:pt>
    <dgm:pt modelId="{80EF2DC3-AF62-48DF-83AE-C336577B3CF3}" type="pres">
      <dgm:prSet presAssocID="{A8301E8D-469F-4F20-9898-377422F8917F}" presName="compNode" presStyleCnt="0"/>
      <dgm:spPr/>
    </dgm:pt>
    <dgm:pt modelId="{FAB9F488-F548-4B37-BB0D-3F51D2270C02}" type="pres">
      <dgm:prSet presAssocID="{A8301E8D-469F-4F20-9898-377422F8917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9CE65A1-B58F-4F77-8DB8-DCD1E383A1C6}" type="pres">
      <dgm:prSet presAssocID="{A8301E8D-469F-4F20-9898-377422F8917F}" presName="spaceRect" presStyleCnt="0"/>
      <dgm:spPr/>
    </dgm:pt>
    <dgm:pt modelId="{4080AF36-C550-4E5C-8E3C-BC61F8B6D10E}" type="pres">
      <dgm:prSet presAssocID="{A8301E8D-469F-4F20-9898-377422F8917F}" presName="textRect" presStyleLbl="revTx" presStyleIdx="1" presStyleCnt="2" custScaleX="218457" custScaleY="170306" custLinFactNeighborX="-37425" custLinFactNeighborY="-93671">
        <dgm:presLayoutVars>
          <dgm:chMax val="1"/>
          <dgm:chPref val="1"/>
        </dgm:presLayoutVars>
      </dgm:prSet>
      <dgm:spPr/>
    </dgm:pt>
  </dgm:ptLst>
  <dgm:cxnLst>
    <dgm:cxn modelId="{C84EC741-891E-4D86-B775-1791752037F5}" type="presOf" srcId="{A8301E8D-469F-4F20-9898-377422F8917F}" destId="{4080AF36-C550-4E5C-8E3C-BC61F8B6D10E}" srcOrd="0" destOrd="0" presId="urn:microsoft.com/office/officeart/2018/2/layout/IconLabelList"/>
    <dgm:cxn modelId="{FE1C8E45-6F8F-4164-A1BE-B09F00286A65}" srcId="{FDEAA266-1461-4D83-9C7F-E04B3D36DDB9}" destId="{77F4C83F-6C9E-4A0F-8645-DFC4DADF6D03}" srcOrd="0" destOrd="0" parTransId="{DE07193A-C725-4EE4-8F5A-8F84191A506C}" sibTransId="{05CABC8A-CB3F-447B-B300-8D2CDFCAFBE8}"/>
    <dgm:cxn modelId="{B5CAD054-9C5E-4B49-8EB4-3931F491F352}" type="presOf" srcId="{77F4C83F-6C9E-4A0F-8645-DFC4DADF6D03}" destId="{6D47FCD5-D799-4563-9912-6F870249B427}" srcOrd="0" destOrd="0" presId="urn:microsoft.com/office/officeart/2018/2/layout/IconLabelList"/>
    <dgm:cxn modelId="{0055F483-6F93-4278-A9FA-E7327ADE18C4}" srcId="{FDEAA266-1461-4D83-9C7F-E04B3D36DDB9}" destId="{A8301E8D-469F-4F20-9898-377422F8917F}" srcOrd="1" destOrd="0" parTransId="{AA77B46B-79E1-4A0B-82AA-B87C520D03A4}" sibTransId="{5BBA4A80-78C6-415E-BF55-E8A625A4DC78}"/>
    <dgm:cxn modelId="{A61CF7EC-FB45-4CF9-8F19-01E37C9D75FE}" type="presOf" srcId="{FDEAA266-1461-4D83-9C7F-E04B3D36DDB9}" destId="{2C1E87A3-AE85-4551-AEF2-17F4E0A70AB0}" srcOrd="0" destOrd="0" presId="urn:microsoft.com/office/officeart/2018/2/layout/IconLabelList"/>
    <dgm:cxn modelId="{FB5AA812-6632-452F-B97D-F54169FFDD8F}" type="presParOf" srcId="{2C1E87A3-AE85-4551-AEF2-17F4E0A70AB0}" destId="{479D809D-906C-4A25-8C24-10E7C1683059}" srcOrd="0" destOrd="0" presId="urn:microsoft.com/office/officeart/2018/2/layout/IconLabelList"/>
    <dgm:cxn modelId="{E2E424B6-8724-49D7-8D78-7DDF82150308}" type="presParOf" srcId="{479D809D-906C-4A25-8C24-10E7C1683059}" destId="{2539ADF3-D980-46B2-909F-AC9050B02F4F}" srcOrd="0" destOrd="0" presId="urn:microsoft.com/office/officeart/2018/2/layout/IconLabelList"/>
    <dgm:cxn modelId="{BA8EAF7C-209E-4CF2-BAD4-2B09E807032A}" type="presParOf" srcId="{479D809D-906C-4A25-8C24-10E7C1683059}" destId="{D9679691-5D9B-4FD1-BCEE-6D0E504A12A2}" srcOrd="1" destOrd="0" presId="urn:microsoft.com/office/officeart/2018/2/layout/IconLabelList"/>
    <dgm:cxn modelId="{F6D2DDF4-0ACC-4F67-AFD4-FB829E004E74}" type="presParOf" srcId="{479D809D-906C-4A25-8C24-10E7C1683059}" destId="{6D47FCD5-D799-4563-9912-6F870249B427}" srcOrd="2" destOrd="0" presId="urn:microsoft.com/office/officeart/2018/2/layout/IconLabelList"/>
    <dgm:cxn modelId="{50213E10-F731-49AB-A3F7-5E6BE21982F3}" type="presParOf" srcId="{2C1E87A3-AE85-4551-AEF2-17F4E0A70AB0}" destId="{D35EE528-4747-4930-977F-9C768D36BD9F}" srcOrd="1" destOrd="0" presId="urn:microsoft.com/office/officeart/2018/2/layout/IconLabelList"/>
    <dgm:cxn modelId="{C3D048CF-42CE-42A5-ABCD-A19A4E22839C}" type="presParOf" srcId="{2C1E87A3-AE85-4551-AEF2-17F4E0A70AB0}" destId="{80EF2DC3-AF62-48DF-83AE-C336577B3CF3}" srcOrd="2" destOrd="0" presId="urn:microsoft.com/office/officeart/2018/2/layout/IconLabelList"/>
    <dgm:cxn modelId="{60B528CD-AA2D-4BAE-91F1-473E72C8A308}" type="presParOf" srcId="{80EF2DC3-AF62-48DF-83AE-C336577B3CF3}" destId="{FAB9F488-F548-4B37-BB0D-3F51D2270C02}" srcOrd="0" destOrd="0" presId="urn:microsoft.com/office/officeart/2018/2/layout/IconLabelList"/>
    <dgm:cxn modelId="{DD6CE221-D110-482C-8845-5390032E4F64}" type="presParOf" srcId="{80EF2DC3-AF62-48DF-83AE-C336577B3CF3}" destId="{E9CE65A1-B58F-4F77-8DB8-DCD1E383A1C6}" srcOrd="1" destOrd="0" presId="urn:microsoft.com/office/officeart/2018/2/layout/IconLabelList"/>
    <dgm:cxn modelId="{49454252-5250-4183-8F9E-FBA5F8C140E3}" type="presParOf" srcId="{80EF2DC3-AF62-48DF-83AE-C336577B3CF3}" destId="{4080AF36-C550-4E5C-8E3C-BC61F8B6D10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A54A43-E8C3-442F-A846-61D7E2E49EB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pl-PL"/>
        </a:p>
      </dgm:t>
    </dgm:pt>
    <dgm:pt modelId="{729DF9A0-11B2-4180-AF96-472559150097}">
      <dgm:prSet phldrT="[Tekst]"/>
      <dgm:spPr>
        <a:solidFill>
          <a:schemeClr val="tx1">
            <a:lumMod val="65000"/>
            <a:lumOff val="35000"/>
          </a:schemeClr>
        </a:solidFill>
      </dgm:spPr>
      <dgm:t>
        <a:bodyPr/>
        <a:lstStyle/>
        <a:p>
          <a:r>
            <a:rPr lang="pl-PL" dirty="0"/>
            <a:t>mod1</a:t>
          </a:r>
        </a:p>
      </dgm:t>
    </dgm:pt>
    <dgm:pt modelId="{FD29567C-BEEA-4AF9-9D7A-66907120C3B9}" type="parTrans" cxnId="{6732E8E6-1A30-4D9E-BBB7-28848F29109F}">
      <dgm:prSet/>
      <dgm:spPr/>
      <dgm:t>
        <a:bodyPr/>
        <a:lstStyle/>
        <a:p>
          <a:endParaRPr lang="pl-PL"/>
        </a:p>
      </dgm:t>
    </dgm:pt>
    <dgm:pt modelId="{01DFDD97-BDF9-495E-9FAF-79570882F903}" type="sibTrans" cxnId="{6732E8E6-1A30-4D9E-BBB7-28848F29109F}">
      <dgm:prSet/>
      <dgm:spPr>
        <a:solidFill>
          <a:srgbClr val="00B050"/>
        </a:solidFill>
      </dgm:spPr>
      <dgm:t>
        <a:bodyPr/>
        <a:lstStyle/>
        <a:p>
          <a:r>
            <a:rPr lang="pl-PL" b="1" dirty="0" err="1"/>
            <a:t>main</a:t>
          </a:r>
          <a:endParaRPr lang="pl-PL" b="1" dirty="0"/>
        </a:p>
      </dgm:t>
    </dgm:pt>
    <dgm:pt modelId="{75537842-AF8E-47F0-8F21-1F8CA98191C2}">
      <dgm:prSet phldrT="[Tekst]" phldr="1"/>
      <dgm:spPr/>
      <dgm:t>
        <a:bodyPr/>
        <a:lstStyle/>
        <a:p>
          <a:endParaRPr lang="pl-PL"/>
        </a:p>
      </dgm:t>
    </dgm:pt>
    <dgm:pt modelId="{12D981B2-F8A6-4A79-9B64-0DB48F9A7A42}" type="parTrans" cxnId="{926C4FFA-AAE1-4C2A-A824-3BB99CB6796F}">
      <dgm:prSet/>
      <dgm:spPr/>
      <dgm:t>
        <a:bodyPr/>
        <a:lstStyle/>
        <a:p>
          <a:endParaRPr lang="pl-PL"/>
        </a:p>
      </dgm:t>
    </dgm:pt>
    <dgm:pt modelId="{52DC4DD5-5B3B-4ABC-AF61-22B29D678042}" type="sibTrans" cxnId="{926C4FFA-AAE1-4C2A-A824-3BB99CB6796F}">
      <dgm:prSet/>
      <dgm:spPr/>
      <dgm:t>
        <a:bodyPr/>
        <a:lstStyle/>
        <a:p>
          <a:endParaRPr lang="pl-PL"/>
        </a:p>
      </dgm:t>
    </dgm:pt>
    <dgm:pt modelId="{693EE9C3-306B-472A-B2A5-BA7D24F2F424}">
      <dgm:prSet phldrT="[Tekst]" custT="1"/>
      <dgm:spPr>
        <a:solidFill>
          <a:srgbClr val="000000">
            <a:lumMod val="65000"/>
            <a:lumOff val="35000"/>
          </a:srgbClr>
        </a:solidFill>
        <a:ln w="15875" cap="flat" cmpd="sng" algn="ctr">
          <a:solidFill>
            <a:srgbClr val="FFFFFF">
              <a:hueOff val="0"/>
              <a:satOff val="0"/>
              <a:lumOff val="0"/>
              <a:alphaOff val="0"/>
            </a:srgbClr>
          </a:solidFill>
          <a:prstDash val="solid"/>
        </a:ln>
        <a:effectLst/>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mod2</a:t>
          </a:r>
        </a:p>
      </dgm:t>
    </dgm:pt>
    <dgm:pt modelId="{C3478CF9-2F0C-4D29-B840-17302187DA1C}" type="parTrans" cxnId="{2AD9690B-C38E-448F-BA8F-1850E0D3EEE8}">
      <dgm:prSet/>
      <dgm:spPr/>
      <dgm:t>
        <a:bodyPr/>
        <a:lstStyle/>
        <a:p>
          <a:endParaRPr lang="pl-PL"/>
        </a:p>
      </dgm:t>
    </dgm:pt>
    <dgm:pt modelId="{9CA29148-CAEA-404A-8FFE-5ACE23FDE082}" type="sibTrans" cxnId="{2AD9690B-C38E-448F-BA8F-1850E0D3EEE8}">
      <dgm:prSet custT="1"/>
      <dgm:spPr>
        <a:solidFill>
          <a:srgbClr val="00B050"/>
        </a:solidFill>
        <a:ln w="15875" cap="flat" cmpd="sng" algn="ctr">
          <a:solidFill>
            <a:srgbClr val="FFFFFF">
              <a:hueOff val="0"/>
              <a:satOff val="0"/>
              <a:lumOff val="0"/>
              <a:alphaOff val="0"/>
            </a:srgbClr>
          </a:solidFill>
          <a:prstDash val="solid"/>
        </a:ln>
        <a:effectLst/>
      </dgm:spPr>
      <dgm:t>
        <a:bodyPr spcFirstLastPara="0" vert="horz" wrap="square" lIns="0" tIns="0" rIns="0" bIns="0" numCol="1" spcCol="1270" anchor="ctr" anchorCtr="0"/>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gm:t>
    </dgm:pt>
    <dgm:pt modelId="{8D7B4B85-266A-4D6A-AB5B-8755B2160F79}">
      <dgm:prSet phldrT="[Tekst]" phldr="1"/>
      <dgm:spPr/>
      <dgm:t>
        <a:bodyPr/>
        <a:lstStyle/>
        <a:p>
          <a:endParaRPr lang="pl-PL" dirty="0"/>
        </a:p>
      </dgm:t>
    </dgm:pt>
    <dgm:pt modelId="{A0CF2C03-0E5A-4F01-A5D2-6CFABF05B070}" type="parTrans" cxnId="{F5766883-5705-442F-A7F6-2D258542D724}">
      <dgm:prSet/>
      <dgm:spPr/>
      <dgm:t>
        <a:bodyPr/>
        <a:lstStyle/>
        <a:p>
          <a:endParaRPr lang="pl-PL"/>
        </a:p>
      </dgm:t>
    </dgm:pt>
    <dgm:pt modelId="{2887EE9A-6529-4F7A-AC4F-0BB4AFF14A25}" type="sibTrans" cxnId="{F5766883-5705-442F-A7F6-2D258542D724}">
      <dgm:prSet/>
      <dgm:spPr/>
      <dgm:t>
        <a:bodyPr/>
        <a:lstStyle/>
        <a:p>
          <a:endParaRPr lang="pl-PL"/>
        </a:p>
      </dgm:t>
    </dgm:pt>
    <dgm:pt modelId="{1D1AE576-B06C-4193-A32F-B16108FF25C4}">
      <dgm:prSet phldrT="[Tekst]" custT="1"/>
      <dgm:spPr>
        <a:solidFill>
          <a:srgbClr val="000000">
            <a:lumMod val="65000"/>
            <a:lumOff val="35000"/>
          </a:srgbClr>
        </a:solidFill>
        <a:ln w="15875" cap="flat" cmpd="sng" algn="ctr">
          <a:solidFill>
            <a:srgbClr val="FFFFFF">
              <a:hueOff val="0"/>
              <a:satOff val="0"/>
              <a:lumOff val="0"/>
              <a:alphaOff val="0"/>
            </a:srgbClr>
          </a:solidFill>
          <a:prstDash val="solid"/>
        </a:ln>
        <a:effectLst/>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mod3</a:t>
          </a:r>
        </a:p>
      </dgm:t>
    </dgm:pt>
    <dgm:pt modelId="{66861E8D-D15F-4FCD-B36B-212497966DCE}" type="parTrans" cxnId="{3283EA39-3798-4B94-B06F-C151D9C5D34C}">
      <dgm:prSet/>
      <dgm:spPr/>
      <dgm:t>
        <a:bodyPr/>
        <a:lstStyle/>
        <a:p>
          <a:endParaRPr lang="pl-PL"/>
        </a:p>
      </dgm:t>
    </dgm:pt>
    <dgm:pt modelId="{F23CAD33-9C3C-40A2-BFE2-867CA9DC45A4}" type="sibTrans" cxnId="{3283EA39-3798-4B94-B06F-C151D9C5D34C}">
      <dgm:prSet custT="1"/>
      <dgm:spPr>
        <a:solidFill>
          <a:srgbClr val="00B050"/>
        </a:solidFill>
        <a:ln w="15875" cap="flat" cmpd="sng" algn="ctr">
          <a:solidFill>
            <a:srgbClr val="FFFFFF">
              <a:hueOff val="0"/>
              <a:satOff val="0"/>
              <a:lumOff val="0"/>
              <a:alphaOff val="0"/>
            </a:srgbClr>
          </a:solidFill>
          <a:prstDash val="solid"/>
        </a:ln>
        <a:effectLst/>
      </dgm:spPr>
      <dgm:t>
        <a:bodyPr spcFirstLastPara="0" vert="horz" wrap="square" lIns="0" tIns="0" rIns="0" bIns="0" numCol="1" spcCol="1270" anchor="ctr" anchorCtr="0"/>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gm:t>
    </dgm:pt>
    <dgm:pt modelId="{0A8D74AA-63E9-46FA-8C5F-9B9ED683AFE0}">
      <dgm:prSet phldrT="[Tekst]" phldr="1"/>
      <dgm:spPr/>
      <dgm:t>
        <a:bodyPr/>
        <a:lstStyle/>
        <a:p>
          <a:endParaRPr lang="pl-PL"/>
        </a:p>
      </dgm:t>
    </dgm:pt>
    <dgm:pt modelId="{B0960DF9-3A61-4508-A48C-DD44213E035C}" type="parTrans" cxnId="{98E2A2A1-5942-475A-97E1-D35E008AD587}">
      <dgm:prSet/>
      <dgm:spPr/>
      <dgm:t>
        <a:bodyPr/>
        <a:lstStyle/>
        <a:p>
          <a:endParaRPr lang="pl-PL"/>
        </a:p>
      </dgm:t>
    </dgm:pt>
    <dgm:pt modelId="{71F79DEE-62E0-4850-9632-931A5C833268}" type="sibTrans" cxnId="{98E2A2A1-5942-475A-97E1-D35E008AD587}">
      <dgm:prSet/>
      <dgm:spPr/>
      <dgm:t>
        <a:bodyPr/>
        <a:lstStyle/>
        <a:p>
          <a:endParaRPr lang="pl-PL"/>
        </a:p>
      </dgm:t>
    </dgm:pt>
    <dgm:pt modelId="{F175B64D-7372-4903-A78F-42BA62222999}" type="pres">
      <dgm:prSet presAssocID="{E6A54A43-E8C3-442F-A846-61D7E2E49EBE}" presName="Name0" presStyleCnt="0">
        <dgm:presLayoutVars>
          <dgm:chMax/>
          <dgm:chPref/>
          <dgm:dir/>
          <dgm:animLvl val="lvl"/>
        </dgm:presLayoutVars>
      </dgm:prSet>
      <dgm:spPr/>
    </dgm:pt>
    <dgm:pt modelId="{7098AF34-D29C-4525-B303-F66AE5D7F9B7}" type="pres">
      <dgm:prSet presAssocID="{729DF9A0-11B2-4180-AF96-472559150097}" presName="composite" presStyleCnt="0"/>
      <dgm:spPr/>
    </dgm:pt>
    <dgm:pt modelId="{BE2567F2-D4CF-4C2B-84B3-F92454E2B87D}" type="pres">
      <dgm:prSet presAssocID="{729DF9A0-11B2-4180-AF96-472559150097}" presName="Parent1" presStyleLbl="node1" presStyleIdx="0" presStyleCnt="6">
        <dgm:presLayoutVars>
          <dgm:chMax val="1"/>
          <dgm:chPref val="1"/>
          <dgm:bulletEnabled val="1"/>
        </dgm:presLayoutVars>
      </dgm:prSet>
      <dgm:spPr/>
    </dgm:pt>
    <dgm:pt modelId="{57A295D9-91BB-4C4A-B605-1716F65A1607}" type="pres">
      <dgm:prSet presAssocID="{729DF9A0-11B2-4180-AF96-472559150097}" presName="Childtext1" presStyleLbl="revTx" presStyleIdx="0" presStyleCnt="3">
        <dgm:presLayoutVars>
          <dgm:chMax val="0"/>
          <dgm:chPref val="0"/>
          <dgm:bulletEnabled val="1"/>
        </dgm:presLayoutVars>
      </dgm:prSet>
      <dgm:spPr/>
    </dgm:pt>
    <dgm:pt modelId="{A80438BA-5EB3-4C8D-99A6-7D127538982F}" type="pres">
      <dgm:prSet presAssocID="{729DF9A0-11B2-4180-AF96-472559150097}" presName="BalanceSpacing" presStyleCnt="0"/>
      <dgm:spPr/>
    </dgm:pt>
    <dgm:pt modelId="{8F7BF00C-313B-4EE7-95E5-1C2033374516}" type="pres">
      <dgm:prSet presAssocID="{729DF9A0-11B2-4180-AF96-472559150097}" presName="BalanceSpacing1" presStyleCnt="0"/>
      <dgm:spPr/>
    </dgm:pt>
    <dgm:pt modelId="{F9825AB7-2173-475C-960C-8921174204B8}" type="pres">
      <dgm:prSet presAssocID="{01DFDD97-BDF9-495E-9FAF-79570882F903}" presName="Accent1Text" presStyleLbl="node1" presStyleIdx="1" presStyleCnt="6"/>
      <dgm:spPr/>
    </dgm:pt>
    <dgm:pt modelId="{11A31753-A679-4247-8174-AB5FD6A8C48D}" type="pres">
      <dgm:prSet presAssocID="{01DFDD97-BDF9-495E-9FAF-79570882F903}" presName="spaceBetweenRectangles" presStyleCnt="0"/>
      <dgm:spPr/>
    </dgm:pt>
    <dgm:pt modelId="{ACA2C252-C064-4408-8B33-576465AF0E8B}" type="pres">
      <dgm:prSet presAssocID="{693EE9C3-306B-472A-B2A5-BA7D24F2F424}" presName="composite" presStyleCnt="0"/>
      <dgm:spPr/>
    </dgm:pt>
    <dgm:pt modelId="{DCB105FE-D39E-48DD-B6E0-3EE09BDA81CB}" type="pres">
      <dgm:prSet presAssocID="{693EE9C3-306B-472A-B2A5-BA7D24F2F424}" presName="Parent1" presStyleLbl="node1" presStyleIdx="2" presStyleCnt="6">
        <dgm:presLayoutVars>
          <dgm:chMax val="1"/>
          <dgm:chPref val="1"/>
          <dgm:bulletEnabled val="1"/>
        </dgm:presLayoutVars>
      </dgm:prSet>
      <dgm:spPr>
        <a:xfrm rot="5400000">
          <a:off x="761948" y="1268951"/>
          <a:ext cx="724974" cy="630727"/>
        </a:xfrm>
        <a:prstGeom prst="hexagon">
          <a:avLst>
            <a:gd name="adj" fmla="val 25000"/>
            <a:gd name="vf" fmla="val 115470"/>
          </a:avLst>
        </a:prstGeom>
      </dgm:spPr>
    </dgm:pt>
    <dgm:pt modelId="{B5AF3DE8-F772-4C1B-A246-40CFE75A994E}" type="pres">
      <dgm:prSet presAssocID="{693EE9C3-306B-472A-B2A5-BA7D24F2F424}" presName="Childtext1" presStyleLbl="revTx" presStyleIdx="1" presStyleCnt="3">
        <dgm:presLayoutVars>
          <dgm:chMax val="0"/>
          <dgm:chPref val="0"/>
          <dgm:bulletEnabled val="1"/>
        </dgm:presLayoutVars>
      </dgm:prSet>
      <dgm:spPr/>
    </dgm:pt>
    <dgm:pt modelId="{2B4E4206-7343-4641-B356-34AB22BC4AC1}" type="pres">
      <dgm:prSet presAssocID="{693EE9C3-306B-472A-B2A5-BA7D24F2F424}" presName="BalanceSpacing" presStyleCnt="0"/>
      <dgm:spPr/>
    </dgm:pt>
    <dgm:pt modelId="{80BAA75C-62E5-4BCA-9D1C-6A9F7B2FE269}" type="pres">
      <dgm:prSet presAssocID="{693EE9C3-306B-472A-B2A5-BA7D24F2F424}" presName="BalanceSpacing1" presStyleCnt="0"/>
      <dgm:spPr/>
    </dgm:pt>
    <dgm:pt modelId="{078D7F6E-1B86-450C-976B-153FEB6DA828}" type="pres">
      <dgm:prSet presAssocID="{9CA29148-CAEA-404A-8FFE-5ACE23FDE082}" presName="Accent1Text" presStyleLbl="node1" presStyleIdx="3" presStyleCnt="6"/>
      <dgm:spPr>
        <a:xfrm rot="5400000">
          <a:off x="1443134" y="1268951"/>
          <a:ext cx="724974" cy="630727"/>
        </a:xfrm>
        <a:prstGeom prst="hexagon">
          <a:avLst>
            <a:gd name="adj" fmla="val 25000"/>
            <a:gd name="vf" fmla="val 115470"/>
          </a:avLst>
        </a:prstGeom>
      </dgm:spPr>
    </dgm:pt>
    <dgm:pt modelId="{985A7271-C84D-4EBD-A87D-A2AF49B9BC7B}" type="pres">
      <dgm:prSet presAssocID="{9CA29148-CAEA-404A-8FFE-5ACE23FDE082}" presName="spaceBetweenRectangles" presStyleCnt="0"/>
      <dgm:spPr/>
    </dgm:pt>
    <dgm:pt modelId="{F1F97E99-4DC2-49E9-92CD-82DEF09B312C}" type="pres">
      <dgm:prSet presAssocID="{1D1AE576-B06C-4193-A32F-B16108FF25C4}" presName="composite" presStyleCnt="0"/>
      <dgm:spPr/>
    </dgm:pt>
    <dgm:pt modelId="{BC1EB869-BCD4-428A-BE8E-1B43EA68AA6E}" type="pres">
      <dgm:prSet presAssocID="{1D1AE576-B06C-4193-A32F-B16108FF25C4}" presName="Parent1" presStyleLbl="node1" presStyleIdx="4" presStyleCnt="6">
        <dgm:presLayoutVars>
          <dgm:chMax val="1"/>
          <dgm:chPref val="1"/>
          <dgm:bulletEnabled val="1"/>
        </dgm:presLayoutVars>
      </dgm:prSet>
      <dgm:spPr>
        <a:xfrm rot="5400000">
          <a:off x="1103846" y="1884309"/>
          <a:ext cx="724974" cy="630727"/>
        </a:xfrm>
        <a:prstGeom prst="hexagon">
          <a:avLst>
            <a:gd name="adj" fmla="val 25000"/>
            <a:gd name="vf" fmla="val 115470"/>
          </a:avLst>
        </a:prstGeom>
      </dgm:spPr>
    </dgm:pt>
    <dgm:pt modelId="{60509B6F-09E0-4ED7-9A6A-A21B1DE167E3}" type="pres">
      <dgm:prSet presAssocID="{1D1AE576-B06C-4193-A32F-B16108FF25C4}" presName="Childtext1" presStyleLbl="revTx" presStyleIdx="2" presStyleCnt="3">
        <dgm:presLayoutVars>
          <dgm:chMax val="0"/>
          <dgm:chPref val="0"/>
          <dgm:bulletEnabled val="1"/>
        </dgm:presLayoutVars>
      </dgm:prSet>
      <dgm:spPr/>
    </dgm:pt>
    <dgm:pt modelId="{14D73257-482F-49DE-A5CC-EEC868DFE786}" type="pres">
      <dgm:prSet presAssocID="{1D1AE576-B06C-4193-A32F-B16108FF25C4}" presName="BalanceSpacing" presStyleCnt="0"/>
      <dgm:spPr/>
    </dgm:pt>
    <dgm:pt modelId="{7AE19816-1F53-4110-A0E4-416449089A0B}" type="pres">
      <dgm:prSet presAssocID="{1D1AE576-B06C-4193-A32F-B16108FF25C4}" presName="BalanceSpacing1" presStyleCnt="0"/>
      <dgm:spPr/>
    </dgm:pt>
    <dgm:pt modelId="{843EDEF0-9A52-4331-B3F7-2F2CA037A563}" type="pres">
      <dgm:prSet presAssocID="{F23CAD33-9C3C-40A2-BFE2-867CA9DC45A4}" presName="Accent1Text" presStyleLbl="node1" presStyleIdx="5" presStyleCnt="6"/>
      <dgm:spPr>
        <a:xfrm rot="5400000">
          <a:off x="422660" y="1884309"/>
          <a:ext cx="724974" cy="630727"/>
        </a:xfrm>
        <a:prstGeom prst="hexagon">
          <a:avLst>
            <a:gd name="adj" fmla="val 25000"/>
            <a:gd name="vf" fmla="val 115470"/>
          </a:avLst>
        </a:prstGeom>
      </dgm:spPr>
    </dgm:pt>
  </dgm:ptLst>
  <dgm:cxnLst>
    <dgm:cxn modelId="{3D3DB90A-19D9-4F6D-B734-E5091A095029}" type="presOf" srcId="{F23CAD33-9C3C-40A2-BFE2-867CA9DC45A4}" destId="{843EDEF0-9A52-4331-B3F7-2F2CA037A563}" srcOrd="0" destOrd="0" presId="urn:microsoft.com/office/officeart/2008/layout/AlternatingHexagons"/>
    <dgm:cxn modelId="{2AD9690B-C38E-448F-BA8F-1850E0D3EEE8}" srcId="{E6A54A43-E8C3-442F-A846-61D7E2E49EBE}" destId="{693EE9C3-306B-472A-B2A5-BA7D24F2F424}" srcOrd="1" destOrd="0" parTransId="{C3478CF9-2F0C-4D29-B840-17302187DA1C}" sibTransId="{9CA29148-CAEA-404A-8FFE-5ACE23FDE082}"/>
    <dgm:cxn modelId="{851C942B-CBB4-480E-BC14-5E13C4ED072E}" type="presOf" srcId="{1D1AE576-B06C-4193-A32F-B16108FF25C4}" destId="{BC1EB869-BCD4-428A-BE8E-1B43EA68AA6E}" srcOrd="0" destOrd="0" presId="urn:microsoft.com/office/officeart/2008/layout/AlternatingHexagons"/>
    <dgm:cxn modelId="{3DB9E536-D99B-401B-944A-023000EF7F4E}" type="presOf" srcId="{693EE9C3-306B-472A-B2A5-BA7D24F2F424}" destId="{DCB105FE-D39E-48DD-B6E0-3EE09BDA81CB}" srcOrd="0" destOrd="0" presId="urn:microsoft.com/office/officeart/2008/layout/AlternatingHexagons"/>
    <dgm:cxn modelId="{3283EA39-3798-4B94-B06F-C151D9C5D34C}" srcId="{E6A54A43-E8C3-442F-A846-61D7E2E49EBE}" destId="{1D1AE576-B06C-4193-A32F-B16108FF25C4}" srcOrd="2" destOrd="0" parTransId="{66861E8D-D15F-4FCD-B36B-212497966DCE}" sibTransId="{F23CAD33-9C3C-40A2-BFE2-867CA9DC45A4}"/>
    <dgm:cxn modelId="{6987AE6A-C726-40EA-A3AE-22D971C03169}" type="presOf" srcId="{75537842-AF8E-47F0-8F21-1F8CA98191C2}" destId="{57A295D9-91BB-4C4A-B605-1716F65A1607}" srcOrd="0" destOrd="0" presId="urn:microsoft.com/office/officeart/2008/layout/AlternatingHexagons"/>
    <dgm:cxn modelId="{20DA424C-DB92-4B2A-902E-C95B097F7ED0}" type="presOf" srcId="{E6A54A43-E8C3-442F-A846-61D7E2E49EBE}" destId="{F175B64D-7372-4903-A78F-42BA62222999}" srcOrd="0" destOrd="0" presId="urn:microsoft.com/office/officeart/2008/layout/AlternatingHexagons"/>
    <dgm:cxn modelId="{04DB5054-3B5C-4E21-9ED8-3BBD248C1998}" type="presOf" srcId="{01DFDD97-BDF9-495E-9FAF-79570882F903}" destId="{F9825AB7-2173-475C-960C-8921174204B8}" srcOrd="0" destOrd="0" presId="urn:microsoft.com/office/officeart/2008/layout/AlternatingHexagons"/>
    <dgm:cxn modelId="{F5766883-5705-442F-A7F6-2D258542D724}" srcId="{693EE9C3-306B-472A-B2A5-BA7D24F2F424}" destId="{8D7B4B85-266A-4D6A-AB5B-8755B2160F79}" srcOrd="0" destOrd="0" parTransId="{A0CF2C03-0E5A-4F01-A5D2-6CFABF05B070}" sibTransId="{2887EE9A-6529-4F7A-AC4F-0BB4AFF14A25}"/>
    <dgm:cxn modelId="{98E2A2A1-5942-475A-97E1-D35E008AD587}" srcId="{1D1AE576-B06C-4193-A32F-B16108FF25C4}" destId="{0A8D74AA-63E9-46FA-8C5F-9B9ED683AFE0}" srcOrd="0" destOrd="0" parTransId="{B0960DF9-3A61-4508-A48C-DD44213E035C}" sibTransId="{71F79DEE-62E0-4850-9632-931A5C833268}"/>
    <dgm:cxn modelId="{19057BBD-90AC-42E5-8F83-3490CA08AA07}" type="presOf" srcId="{8D7B4B85-266A-4D6A-AB5B-8755B2160F79}" destId="{B5AF3DE8-F772-4C1B-A246-40CFE75A994E}" srcOrd="0" destOrd="0" presId="urn:microsoft.com/office/officeart/2008/layout/AlternatingHexagons"/>
    <dgm:cxn modelId="{37B6B8D3-0757-4168-9DCF-53F0877912DA}" type="presOf" srcId="{0A8D74AA-63E9-46FA-8C5F-9B9ED683AFE0}" destId="{60509B6F-09E0-4ED7-9A6A-A21B1DE167E3}" srcOrd="0" destOrd="0" presId="urn:microsoft.com/office/officeart/2008/layout/AlternatingHexagons"/>
    <dgm:cxn modelId="{4568BDE1-9626-4C91-9DC0-B8A945F9C659}" type="presOf" srcId="{729DF9A0-11B2-4180-AF96-472559150097}" destId="{BE2567F2-D4CF-4C2B-84B3-F92454E2B87D}" srcOrd="0" destOrd="0" presId="urn:microsoft.com/office/officeart/2008/layout/AlternatingHexagons"/>
    <dgm:cxn modelId="{6732E8E6-1A30-4D9E-BBB7-28848F29109F}" srcId="{E6A54A43-E8C3-442F-A846-61D7E2E49EBE}" destId="{729DF9A0-11B2-4180-AF96-472559150097}" srcOrd="0" destOrd="0" parTransId="{FD29567C-BEEA-4AF9-9D7A-66907120C3B9}" sibTransId="{01DFDD97-BDF9-495E-9FAF-79570882F903}"/>
    <dgm:cxn modelId="{9A8AF3E6-3087-4FBE-9685-6C9C77840946}" type="presOf" srcId="{9CA29148-CAEA-404A-8FFE-5ACE23FDE082}" destId="{078D7F6E-1B86-450C-976B-153FEB6DA828}" srcOrd="0" destOrd="0" presId="urn:microsoft.com/office/officeart/2008/layout/AlternatingHexagons"/>
    <dgm:cxn modelId="{926C4FFA-AAE1-4C2A-A824-3BB99CB6796F}" srcId="{729DF9A0-11B2-4180-AF96-472559150097}" destId="{75537842-AF8E-47F0-8F21-1F8CA98191C2}" srcOrd="0" destOrd="0" parTransId="{12D981B2-F8A6-4A79-9B64-0DB48F9A7A42}" sibTransId="{52DC4DD5-5B3B-4ABC-AF61-22B29D678042}"/>
    <dgm:cxn modelId="{8F5090D1-1E99-4796-99B7-CF2C63DF89E2}" type="presParOf" srcId="{F175B64D-7372-4903-A78F-42BA62222999}" destId="{7098AF34-D29C-4525-B303-F66AE5D7F9B7}" srcOrd="0" destOrd="0" presId="urn:microsoft.com/office/officeart/2008/layout/AlternatingHexagons"/>
    <dgm:cxn modelId="{57F85D93-1159-4B53-A6F9-895FF608C127}" type="presParOf" srcId="{7098AF34-D29C-4525-B303-F66AE5D7F9B7}" destId="{BE2567F2-D4CF-4C2B-84B3-F92454E2B87D}" srcOrd="0" destOrd="0" presId="urn:microsoft.com/office/officeart/2008/layout/AlternatingHexagons"/>
    <dgm:cxn modelId="{61A8CA74-11B8-40F3-9FF6-883FE50A6068}" type="presParOf" srcId="{7098AF34-D29C-4525-B303-F66AE5D7F9B7}" destId="{57A295D9-91BB-4C4A-B605-1716F65A1607}" srcOrd="1" destOrd="0" presId="urn:microsoft.com/office/officeart/2008/layout/AlternatingHexagons"/>
    <dgm:cxn modelId="{1C375355-3D6D-4E72-BD08-BBB8EEF8860E}" type="presParOf" srcId="{7098AF34-D29C-4525-B303-F66AE5D7F9B7}" destId="{A80438BA-5EB3-4C8D-99A6-7D127538982F}" srcOrd="2" destOrd="0" presId="urn:microsoft.com/office/officeart/2008/layout/AlternatingHexagons"/>
    <dgm:cxn modelId="{61913B16-987E-4ADD-9788-A55D1C4366A5}" type="presParOf" srcId="{7098AF34-D29C-4525-B303-F66AE5D7F9B7}" destId="{8F7BF00C-313B-4EE7-95E5-1C2033374516}" srcOrd="3" destOrd="0" presId="urn:microsoft.com/office/officeart/2008/layout/AlternatingHexagons"/>
    <dgm:cxn modelId="{1A26C333-9A2C-40DB-846D-5C9BC7CCFA4B}" type="presParOf" srcId="{7098AF34-D29C-4525-B303-F66AE5D7F9B7}" destId="{F9825AB7-2173-475C-960C-8921174204B8}" srcOrd="4" destOrd="0" presId="urn:microsoft.com/office/officeart/2008/layout/AlternatingHexagons"/>
    <dgm:cxn modelId="{DA35E259-070B-43FE-A035-D1AA1E8FFA0C}" type="presParOf" srcId="{F175B64D-7372-4903-A78F-42BA62222999}" destId="{11A31753-A679-4247-8174-AB5FD6A8C48D}" srcOrd="1" destOrd="0" presId="urn:microsoft.com/office/officeart/2008/layout/AlternatingHexagons"/>
    <dgm:cxn modelId="{A33CDC2A-3EF0-439C-831E-4E339567A14D}" type="presParOf" srcId="{F175B64D-7372-4903-A78F-42BA62222999}" destId="{ACA2C252-C064-4408-8B33-576465AF0E8B}" srcOrd="2" destOrd="0" presId="urn:microsoft.com/office/officeart/2008/layout/AlternatingHexagons"/>
    <dgm:cxn modelId="{7E84616D-58AD-48D2-855D-B1E507965D6A}" type="presParOf" srcId="{ACA2C252-C064-4408-8B33-576465AF0E8B}" destId="{DCB105FE-D39E-48DD-B6E0-3EE09BDA81CB}" srcOrd="0" destOrd="0" presId="urn:microsoft.com/office/officeart/2008/layout/AlternatingHexagons"/>
    <dgm:cxn modelId="{47F3EEFB-8181-40AD-9EA3-9859FF19FC1C}" type="presParOf" srcId="{ACA2C252-C064-4408-8B33-576465AF0E8B}" destId="{B5AF3DE8-F772-4C1B-A246-40CFE75A994E}" srcOrd="1" destOrd="0" presId="urn:microsoft.com/office/officeart/2008/layout/AlternatingHexagons"/>
    <dgm:cxn modelId="{993351A0-B1E7-4E4D-8374-ADF1E8A3F01B}" type="presParOf" srcId="{ACA2C252-C064-4408-8B33-576465AF0E8B}" destId="{2B4E4206-7343-4641-B356-34AB22BC4AC1}" srcOrd="2" destOrd="0" presId="urn:microsoft.com/office/officeart/2008/layout/AlternatingHexagons"/>
    <dgm:cxn modelId="{0D608176-6AA1-4493-A8D8-FE79AF718B86}" type="presParOf" srcId="{ACA2C252-C064-4408-8B33-576465AF0E8B}" destId="{80BAA75C-62E5-4BCA-9D1C-6A9F7B2FE269}" srcOrd="3" destOrd="0" presId="urn:microsoft.com/office/officeart/2008/layout/AlternatingHexagons"/>
    <dgm:cxn modelId="{0719389E-B88D-4C17-A946-478BBBB849F3}" type="presParOf" srcId="{ACA2C252-C064-4408-8B33-576465AF0E8B}" destId="{078D7F6E-1B86-450C-976B-153FEB6DA828}" srcOrd="4" destOrd="0" presId="urn:microsoft.com/office/officeart/2008/layout/AlternatingHexagons"/>
    <dgm:cxn modelId="{45342AD9-BB28-40AC-8556-FF814A65AAB2}" type="presParOf" srcId="{F175B64D-7372-4903-A78F-42BA62222999}" destId="{985A7271-C84D-4EBD-A87D-A2AF49B9BC7B}" srcOrd="3" destOrd="0" presId="urn:microsoft.com/office/officeart/2008/layout/AlternatingHexagons"/>
    <dgm:cxn modelId="{A331DBD5-0ACA-4424-BAC6-FD425549F0AA}" type="presParOf" srcId="{F175B64D-7372-4903-A78F-42BA62222999}" destId="{F1F97E99-4DC2-49E9-92CD-82DEF09B312C}" srcOrd="4" destOrd="0" presId="urn:microsoft.com/office/officeart/2008/layout/AlternatingHexagons"/>
    <dgm:cxn modelId="{C29245F1-D0DB-49C5-B885-30C3B2762C69}" type="presParOf" srcId="{F1F97E99-4DC2-49E9-92CD-82DEF09B312C}" destId="{BC1EB869-BCD4-428A-BE8E-1B43EA68AA6E}" srcOrd="0" destOrd="0" presId="urn:microsoft.com/office/officeart/2008/layout/AlternatingHexagons"/>
    <dgm:cxn modelId="{EA61EC51-0EF7-4182-A933-4C2451B9F7F2}" type="presParOf" srcId="{F1F97E99-4DC2-49E9-92CD-82DEF09B312C}" destId="{60509B6F-09E0-4ED7-9A6A-A21B1DE167E3}" srcOrd="1" destOrd="0" presId="urn:microsoft.com/office/officeart/2008/layout/AlternatingHexagons"/>
    <dgm:cxn modelId="{637880CD-AA42-477A-ACC8-1CFBF74B98E0}" type="presParOf" srcId="{F1F97E99-4DC2-49E9-92CD-82DEF09B312C}" destId="{14D73257-482F-49DE-A5CC-EEC868DFE786}" srcOrd="2" destOrd="0" presId="urn:microsoft.com/office/officeart/2008/layout/AlternatingHexagons"/>
    <dgm:cxn modelId="{2FBC7C26-3694-44D9-8399-01016C18AC4E}" type="presParOf" srcId="{F1F97E99-4DC2-49E9-92CD-82DEF09B312C}" destId="{7AE19816-1F53-4110-A0E4-416449089A0B}" srcOrd="3" destOrd="0" presId="urn:microsoft.com/office/officeart/2008/layout/AlternatingHexagons"/>
    <dgm:cxn modelId="{98977AF1-31F0-4080-B90C-88F9AE37F4A5}" type="presParOf" srcId="{F1F97E99-4DC2-49E9-92CD-82DEF09B312C}" destId="{843EDEF0-9A52-4331-B3F7-2F2CA037A563}"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A54A43-E8C3-442F-A846-61D7E2E49EB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pl-PL"/>
        </a:p>
      </dgm:t>
    </dgm:pt>
    <dgm:pt modelId="{729DF9A0-11B2-4180-AF96-472559150097}">
      <dgm:prSet phldrT="[Tekst]"/>
      <dgm:spPr>
        <a:solidFill>
          <a:schemeClr val="tx1">
            <a:lumMod val="65000"/>
            <a:lumOff val="35000"/>
          </a:schemeClr>
        </a:solidFill>
      </dgm:spPr>
      <dgm:t>
        <a:bodyPr/>
        <a:lstStyle/>
        <a:p>
          <a:r>
            <a:rPr lang="pl-PL" dirty="0"/>
            <a:t>mod1</a:t>
          </a:r>
        </a:p>
      </dgm:t>
    </dgm:pt>
    <dgm:pt modelId="{FD29567C-BEEA-4AF9-9D7A-66907120C3B9}" type="parTrans" cxnId="{6732E8E6-1A30-4D9E-BBB7-28848F29109F}">
      <dgm:prSet/>
      <dgm:spPr/>
      <dgm:t>
        <a:bodyPr/>
        <a:lstStyle/>
        <a:p>
          <a:endParaRPr lang="pl-PL"/>
        </a:p>
      </dgm:t>
    </dgm:pt>
    <dgm:pt modelId="{01DFDD97-BDF9-495E-9FAF-79570882F903}" type="sibTrans" cxnId="{6732E8E6-1A30-4D9E-BBB7-28848F29109F}">
      <dgm:prSet/>
      <dgm:spPr>
        <a:solidFill>
          <a:srgbClr val="00B050"/>
        </a:solidFill>
      </dgm:spPr>
      <dgm:t>
        <a:bodyPr/>
        <a:lstStyle/>
        <a:p>
          <a:r>
            <a:rPr lang="pl-PL" b="1" dirty="0" err="1"/>
            <a:t>main</a:t>
          </a:r>
          <a:endParaRPr lang="pl-PL" b="1" dirty="0"/>
        </a:p>
      </dgm:t>
    </dgm:pt>
    <dgm:pt modelId="{75537842-AF8E-47F0-8F21-1F8CA98191C2}">
      <dgm:prSet phldrT="[Tekst]" phldr="1"/>
      <dgm:spPr/>
      <dgm:t>
        <a:bodyPr/>
        <a:lstStyle/>
        <a:p>
          <a:endParaRPr lang="pl-PL"/>
        </a:p>
      </dgm:t>
    </dgm:pt>
    <dgm:pt modelId="{12D981B2-F8A6-4A79-9B64-0DB48F9A7A42}" type="parTrans" cxnId="{926C4FFA-AAE1-4C2A-A824-3BB99CB6796F}">
      <dgm:prSet/>
      <dgm:spPr/>
      <dgm:t>
        <a:bodyPr/>
        <a:lstStyle/>
        <a:p>
          <a:endParaRPr lang="pl-PL"/>
        </a:p>
      </dgm:t>
    </dgm:pt>
    <dgm:pt modelId="{52DC4DD5-5B3B-4ABC-AF61-22B29D678042}" type="sibTrans" cxnId="{926C4FFA-AAE1-4C2A-A824-3BB99CB6796F}">
      <dgm:prSet/>
      <dgm:spPr/>
      <dgm:t>
        <a:bodyPr/>
        <a:lstStyle/>
        <a:p>
          <a:endParaRPr lang="pl-PL"/>
        </a:p>
      </dgm:t>
    </dgm:pt>
    <dgm:pt modelId="{693EE9C3-306B-472A-B2A5-BA7D24F2F424}">
      <dgm:prSet phldrT="[Tekst]" custT="1"/>
      <dgm:spPr>
        <a:solidFill>
          <a:srgbClr val="000000">
            <a:lumMod val="65000"/>
            <a:lumOff val="35000"/>
          </a:srgbClr>
        </a:solidFill>
        <a:ln w="15875" cap="flat" cmpd="sng" algn="ctr">
          <a:solidFill>
            <a:srgbClr val="FFFFFF">
              <a:hueOff val="0"/>
              <a:satOff val="0"/>
              <a:lumOff val="0"/>
              <a:alphaOff val="0"/>
            </a:srgbClr>
          </a:solidFill>
          <a:prstDash val="solid"/>
        </a:ln>
        <a:effectLst/>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mod2</a:t>
          </a:r>
        </a:p>
      </dgm:t>
    </dgm:pt>
    <dgm:pt modelId="{C3478CF9-2F0C-4D29-B840-17302187DA1C}" type="parTrans" cxnId="{2AD9690B-C38E-448F-BA8F-1850E0D3EEE8}">
      <dgm:prSet/>
      <dgm:spPr/>
      <dgm:t>
        <a:bodyPr/>
        <a:lstStyle/>
        <a:p>
          <a:endParaRPr lang="pl-PL"/>
        </a:p>
      </dgm:t>
    </dgm:pt>
    <dgm:pt modelId="{9CA29148-CAEA-404A-8FFE-5ACE23FDE082}" type="sibTrans" cxnId="{2AD9690B-C38E-448F-BA8F-1850E0D3EEE8}">
      <dgm:prSet custT="1"/>
      <dgm:spPr>
        <a:solidFill>
          <a:srgbClr val="00B050"/>
        </a:solidFill>
        <a:ln w="15875" cap="flat" cmpd="sng" algn="ctr">
          <a:solidFill>
            <a:srgbClr val="FFFFFF">
              <a:hueOff val="0"/>
              <a:satOff val="0"/>
              <a:lumOff val="0"/>
              <a:alphaOff val="0"/>
            </a:srgbClr>
          </a:solidFill>
          <a:prstDash val="solid"/>
        </a:ln>
        <a:effectLst/>
      </dgm:spPr>
      <dgm:t>
        <a:bodyPr spcFirstLastPara="0" vert="horz" wrap="square" lIns="0" tIns="0" rIns="0" bIns="0" numCol="1" spcCol="1270" anchor="ctr" anchorCtr="0"/>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gm:t>
    </dgm:pt>
    <dgm:pt modelId="{8D7B4B85-266A-4D6A-AB5B-8755B2160F79}">
      <dgm:prSet phldrT="[Tekst]" phldr="1"/>
      <dgm:spPr/>
      <dgm:t>
        <a:bodyPr/>
        <a:lstStyle/>
        <a:p>
          <a:endParaRPr lang="pl-PL" dirty="0"/>
        </a:p>
      </dgm:t>
    </dgm:pt>
    <dgm:pt modelId="{A0CF2C03-0E5A-4F01-A5D2-6CFABF05B070}" type="parTrans" cxnId="{F5766883-5705-442F-A7F6-2D258542D724}">
      <dgm:prSet/>
      <dgm:spPr/>
      <dgm:t>
        <a:bodyPr/>
        <a:lstStyle/>
        <a:p>
          <a:endParaRPr lang="pl-PL"/>
        </a:p>
      </dgm:t>
    </dgm:pt>
    <dgm:pt modelId="{2887EE9A-6529-4F7A-AC4F-0BB4AFF14A25}" type="sibTrans" cxnId="{F5766883-5705-442F-A7F6-2D258542D724}">
      <dgm:prSet/>
      <dgm:spPr/>
      <dgm:t>
        <a:bodyPr/>
        <a:lstStyle/>
        <a:p>
          <a:endParaRPr lang="pl-PL"/>
        </a:p>
      </dgm:t>
    </dgm:pt>
    <dgm:pt modelId="{1D1AE576-B06C-4193-A32F-B16108FF25C4}">
      <dgm:prSet phldrT="[Tekst]" custT="1"/>
      <dgm:spPr>
        <a:solidFill>
          <a:srgbClr val="000000">
            <a:lumMod val="65000"/>
            <a:lumOff val="35000"/>
          </a:srgbClr>
        </a:solidFill>
        <a:ln w="15875" cap="flat" cmpd="sng" algn="ctr">
          <a:solidFill>
            <a:srgbClr val="FFFFFF">
              <a:hueOff val="0"/>
              <a:satOff val="0"/>
              <a:lumOff val="0"/>
              <a:alphaOff val="0"/>
            </a:srgbClr>
          </a:solidFill>
          <a:prstDash val="solid"/>
        </a:ln>
        <a:effectLst/>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mod3</a:t>
          </a:r>
        </a:p>
      </dgm:t>
    </dgm:pt>
    <dgm:pt modelId="{66861E8D-D15F-4FCD-B36B-212497966DCE}" type="parTrans" cxnId="{3283EA39-3798-4B94-B06F-C151D9C5D34C}">
      <dgm:prSet/>
      <dgm:spPr/>
      <dgm:t>
        <a:bodyPr/>
        <a:lstStyle/>
        <a:p>
          <a:endParaRPr lang="pl-PL"/>
        </a:p>
      </dgm:t>
    </dgm:pt>
    <dgm:pt modelId="{F23CAD33-9C3C-40A2-BFE2-867CA9DC45A4}" type="sibTrans" cxnId="{3283EA39-3798-4B94-B06F-C151D9C5D34C}">
      <dgm:prSet custT="1"/>
      <dgm:spPr>
        <a:solidFill>
          <a:srgbClr val="00B050"/>
        </a:solidFill>
        <a:ln w="15875" cap="flat" cmpd="sng" algn="ctr">
          <a:solidFill>
            <a:srgbClr val="FFFFFF">
              <a:hueOff val="0"/>
              <a:satOff val="0"/>
              <a:lumOff val="0"/>
              <a:alphaOff val="0"/>
            </a:srgbClr>
          </a:solidFill>
          <a:prstDash val="solid"/>
        </a:ln>
        <a:effectLst/>
      </dgm:spPr>
      <dgm:t>
        <a:bodyPr spcFirstLastPara="0" vert="horz" wrap="square" lIns="0" tIns="0" rIns="0" bIns="0" numCol="1" spcCol="1270" anchor="ctr" anchorCtr="0"/>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gm:t>
    </dgm:pt>
    <dgm:pt modelId="{0A8D74AA-63E9-46FA-8C5F-9B9ED683AFE0}">
      <dgm:prSet phldrT="[Tekst]" phldr="1"/>
      <dgm:spPr/>
      <dgm:t>
        <a:bodyPr/>
        <a:lstStyle/>
        <a:p>
          <a:endParaRPr lang="pl-PL"/>
        </a:p>
      </dgm:t>
    </dgm:pt>
    <dgm:pt modelId="{B0960DF9-3A61-4508-A48C-DD44213E035C}" type="parTrans" cxnId="{98E2A2A1-5942-475A-97E1-D35E008AD587}">
      <dgm:prSet/>
      <dgm:spPr/>
      <dgm:t>
        <a:bodyPr/>
        <a:lstStyle/>
        <a:p>
          <a:endParaRPr lang="pl-PL"/>
        </a:p>
      </dgm:t>
    </dgm:pt>
    <dgm:pt modelId="{71F79DEE-62E0-4850-9632-931A5C833268}" type="sibTrans" cxnId="{98E2A2A1-5942-475A-97E1-D35E008AD587}">
      <dgm:prSet/>
      <dgm:spPr/>
      <dgm:t>
        <a:bodyPr/>
        <a:lstStyle/>
        <a:p>
          <a:endParaRPr lang="pl-PL"/>
        </a:p>
      </dgm:t>
    </dgm:pt>
    <dgm:pt modelId="{F175B64D-7372-4903-A78F-42BA62222999}" type="pres">
      <dgm:prSet presAssocID="{E6A54A43-E8C3-442F-A846-61D7E2E49EBE}" presName="Name0" presStyleCnt="0">
        <dgm:presLayoutVars>
          <dgm:chMax/>
          <dgm:chPref/>
          <dgm:dir/>
          <dgm:animLvl val="lvl"/>
        </dgm:presLayoutVars>
      </dgm:prSet>
      <dgm:spPr/>
    </dgm:pt>
    <dgm:pt modelId="{7098AF34-D29C-4525-B303-F66AE5D7F9B7}" type="pres">
      <dgm:prSet presAssocID="{729DF9A0-11B2-4180-AF96-472559150097}" presName="composite" presStyleCnt="0"/>
      <dgm:spPr/>
    </dgm:pt>
    <dgm:pt modelId="{BE2567F2-D4CF-4C2B-84B3-F92454E2B87D}" type="pres">
      <dgm:prSet presAssocID="{729DF9A0-11B2-4180-AF96-472559150097}" presName="Parent1" presStyleLbl="node1" presStyleIdx="0" presStyleCnt="6">
        <dgm:presLayoutVars>
          <dgm:chMax val="1"/>
          <dgm:chPref val="1"/>
          <dgm:bulletEnabled val="1"/>
        </dgm:presLayoutVars>
      </dgm:prSet>
      <dgm:spPr/>
    </dgm:pt>
    <dgm:pt modelId="{57A295D9-91BB-4C4A-B605-1716F65A1607}" type="pres">
      <dgm:prSet presAssocID="{729DF9A0-11B2-4180-AF96-472559150097}" presName="Childtext1" presStyleLbl="revTx" presStyleIdx="0" presStyleCnt="3">
        <dgm:presLayoutVars>
          <dgm:chMax val="0"/>
          <dgm:chPref val="0"/>
          <dgm:bulletEnabled val="1"/>
        </dgm:presLayoutVars>
      </dgm:prSet>
      <dgm:spPr/>
    </dgm:pt>
    <dgm:pt modelId="{A80438BA-5EB3-4C8D-99A6-7D127538982F}" type="pres">
      <dgm:prSet presAssocID="{729DF9A0-11B2-4180-AF96-472559150097}" presName="BalanceSpacing" presStyleCnt="0"/>
      <dgm:spPr/>
    </dgm:pt>
    <dgm:pt modelId="{8F7BF00C-313B-4EE7-95E5-1C2033374516}" type="pres">
      <dgm:prSet presAssocID="{729DF9A0-11B2-4180-AF96-472559150097}" presName="BalanceSpacing1" presStyleCnt="0"/>
      <dgm:spPr/>
    </dgm:pt>
    <dgm:pt modelId="{F9825AB7-2173-475C-960C-8921174204B8}" type="pres">
      <dgm:prSet presAssocID="{01DFDD97-BDF9-495E-9FAF-79570882F903}" presName="Accent1Text" presStyleLbl="node1" presStyleIdx="1" presStyleCnt="6" custLinFactX="7734" custLinFactY="75886" custLinFactNeighborX="100000" custLinFactNeighborY="100000"/>
      <dgm:spPr/>
    </dgm:pt>
    <dgm:pt modelId="{11A31753-A679-4247-8174-AB5FD6A8C48D}" type="pres">
      <dgm:prSet presAssocID="{01DFDD97-BDF9-495E-9FAF-79570882F903}" presName="spaceBetweenRectangles" presStyleCnt="0"/>
      <dgm:spPr/>
    </dgm:pt>
    <dgm:pt modelId="{ACA2C252-C064-4408-8B33-576465AF0E8B}" type="pres">
      <dgm:prSet presAssocID="{693EE9C3-306B-472A-B2A5-BA7D24F2F424}" presName="composite" presStyleCnt="0"/>
      <dgm:spPr/>
    </dgm:pt>
    <dgm:pt modelId="{DCB105FE-D39E-48DD-B6E0-3EE09BDA81CB}" type="pres">
      <dgm:prSet presAssocID="{693EE9C3-306B-472A-B2A5-BA7D24F2F424}" presName="Parent1" presStyleLbl="node1" presStyleIdx="2" presStyleCnt="6" custLinFactX="64335" custLinFactNeighborX="100000" custLinFactNeighborY="-85219">
        <dgm:presLayoutVars>
          <dgm:chMax val="1"/>
          <dgm:chPref val="1"/>
          <dgm:bulletEnabled val="1"/>
        </dgm:presLayoutVars>
      </dgm:prSet>
      <dgm:spPr>
        <a:xfrm rot="5400000">
          <a:off x="761948" y="1268951"/>
          <a:ext cx="724974" cy="630727"/>
        </a:xfrm>
        <a:prstGeom prst="hexagon">
          <a:avLst>
            <a:gd name="adj" fmla="val 25000"/>
            <a:gd name="vf" fmla="val 115470"/>
          </a:avLst>
        </a:prstGeom>
      </dgm:spPr>
    </dgm:pt>
    <dgm:pt modelId="{B5AF3DE8-F772-4C1B-A246-40CFE75A994E}" type="pres">
      <dgm:prSet presAssocID="{693EE9C3-306B-472A-B2A5-BA7D24F2F424}" presName="Childtext1" presStyleLbl="revTx" presStyleIdx="1" presStyleCnt="3">
        <dgm:presLayoutVars>
          <dgm:chMax val="0"/>
          <dgm:chPref val="0"/>
          <dgm:bulletEnabled val="1"/>
        </dgm:presLayoutVars>
      </dgm:prSet>
      <dgm:spPr/>
    </dgm:pt>
    <dgm:pt modelId="{2B4E4206-7343-4641-B356-34AB22BC4AC1}" type="pres">
      <dgm:prSet presAssocID="{693EE9C3-306B-472A-B2A5-BA7D24F2F424}" presName="BalanceSpacing" presStyleCnt="0"/>
      <dgm:spPr/>
    </dgm:pt>
    <dgm:pt modelId="{80BAA75C-62E5-4BCA-9D1C-6A9F7B2FE269}" type="pres">
      <dgm:prSet presAssocID="{693EE9C3-306B-472A-B2A5-BA7D24F2F424}" presName="BalanceSpacing1" presStyleCnt="0"/>
      <dgm:spPr/>
    </dgm:pt>
    <dgm:pt modelId="{078D7F6E-1B86-450C-976B-153FEB6DA828}" type="pres">
      <dgm:prSet presAssocID="{9CA29148-CAEA-404A-8FFE-5ACE23FDE082}" presName="Accent1Text" presStyleLbl="node1" presStyleIdx="3" presStyleCnt="6" custLinFactX="-2414" custLinFactNeighborX="-100000" custLinFactNeighborY="3472"/>
      <dgm:spPr>
        <a:xfrm rot="5400000">
          <a:off x="1443134" y="1268951"/>
          <a:ext cx="724974" cy="630727"/>
        </a:xfrm>
        <a:prstGeom prst="hexagon">
          <a:avLst>
            <a:gd name="adj" fmla="val 25000"/>
            <a:gd name="vf" fmla="val 115470"/>
          </a:avLst>
        </a:prstGeom>
      </dgm:spPr>
    </dgm:pt>
    <dgm:pt modelId="{985A7271-C84D-4EBD-A87D-A2AF49B9BC7B}" type="pres">
      <dgm:prSet presAssocID="{9CA29148-CAEA-404A-8FFE-5ACE23FDE082}" presName="spaceBetweenRectangles" presStyleCnt="0"/>
      <dgm:spPr/>
    </dgm:pt>
    <dgm:pt modelId="{F1F97E99-4DC2-49E9-92CD-82DEF09B312C}" type="pres">
      <dgm:prSet presAssocID="{1D1AE576-B06C-4193-A32F-B16108FF25C4}" presName="composite" presStyleCnt="0"/>
      <dgm:spPr/>
    </dgm:pt>
    <dgm:pt modelId="{BC1EB869-BCD4-428A-BE8E-1B43EA68AA6E}" type="pres">
      <dgm:prSet presAssocID="{1D1AE576-B06C-4193-A32F-B16108FF25C4}" presName="Parent1" presStyleLbl="node1" presStyleIdx="4" presStyleCnt="6" custLinFactNeighborX="60818" custLinFactNeighborY="-80776">
        <dgm:presLayoutVars>
          <dgm:chMax val="1"/>
          <dgm:chPref val="1"/>
          <dgm:bulletEnabled val="1"/>
        </dgm:presLayoutVars>
      </dgm:prSet>
      <dgm:spPr>
        <a:xfrm rot="5400000">
          <a:off x="1103846" y="1884309"/>
          <a:ext cx="724974" cy="630727"/>
        </a:xfrm>
        <a:prstGeom prst="hexagon">
          <a:avLst>
            <a:gd name="adj" fmla="val 25000"/>
            <a:gd name="vf" fmla="val 115470"/>
          </a:avLst>
        </a:prstGeom>
      </dgm:spPr>
    </dgm:pt>
    <dgm:pt modelId="{60509B6F-09E0-4ED7-9A6A-A21B1DE167E3}" type="pres">
      <dgm:prSet presAssocID="{1D1AE576-B06C-4193-A32F-B16108FF25C4}" presName="Childtext1" presStyleLbl="revTx" presStyleIdx="2" presStyleCnt="3">
        <dgm:presLayoutVars>
          <dgm:chMax val="0"/>
          <dgm:chPref val="0"/>
          <dgm:bulletEnabled val="1"/>
        </dgm:presLayoutVars>
      </dgm:prSet>
      <dgm:spPr/>
    </dgm:pt>
    <dgm:pt modelId="{14D73257-482F-49DE-A5CC-EEC868DFE786}" type="pres">
      <dgm:prSet presAssocID="{1D1AE576-B06C-4193-A32F-B16108FF25C4}" presName="BalanceSpacing" presStyleCnt="0"/>
      <dgm:spPr/>
    </dgm:pt>
    <dgm:pt modelId="{7AE19816-1F53-4110-A0E4-416449089A0B}" type="pres">
      <dgm:prSet presAssocID="{1D1AE576-B06C-4193-A32F-B16108FF25C4}" presName="BalanceSpacing1" presStyleCnt="0"/>
      <dgm:spPr/>
    </dgm:pt>
    <dgm:pt modelId="{843EDEF0-9A52-4331-B3F7-2F2CA037A563}" type="pres">
      <dgm:prSet presAssocID="{F23CAD33-9C3C-40A2-BFE2-867CA9DC45A4}" presName="Accent1Text" presStyleLbl="node1" presStyleIdx="5" presStyleCnt="6"/>
      <dgm:spPr>
        <a:xfrm rot="5400000">
          <a:off x="422660" y="1884309"/>
          <a:ext cx="724974" cy="630727"/>
        </a:xfrm>
        <a:prstGeom prst="hexagon">
          <a:avLst>
            <a:gd name="adj" fmla="val 25000"/>
            <a:gd name="vf" fmla="val 115470"/>
          </a:avLst>
        </a:prstGeom>
      </dgm:spPr>
    </dgm:pt>
  </dgm:ptLst>
  <dgm:cxnLst>
    <dgm:cxn modelId="{3D3DB90A-19D9-4F6D-B734-E5091A095029}" type="presOf" srcId="{F23CAD33-9C3C-40A2-BFE2-867CA9DC45A4}" destId="{843EDEF0-9A52-4331-B3F7-2F2CA037A563}" srcOrd="0" destOrd="0" presId="urn:microsoft.com/office/officeart/2008/layout/AlternatingHexagons"/>
    <dgm:cxn modelId="{2AD9690B-C38E-448F-BA8F-1850E0D3EEE8}" srcId="{E6A54A43-E8C3-442F-A846-61D7E2E49EBE}" destId="{693EE9C3-306B-472A-B2A5-BA7D24F2F424}" srcOrd="1" destOrd="0" parTransId="{C3478CF9-2F0C-4D29-B840-17302187DA1C}" sibTransId="{9CA29148-CAEA-404A-8FFE-5ACE23FDE082}"/>
    <dgm:cxn modelId="{851C942B-CBB4-480E-BC14-5E13C4ED072E}" type="presOf" srcId="{1D1AE576-B06C-4193-A32F-B16108FF25C4}" destId="{BC1EB869-BCD4-428A-BE8E-1B43EA68AA6E}" srcOrd="0" destOrd="0" presId="urn:microsoft.com/office/officeart/2008/layout/AlternatingHexagons"/>
    <dgm:cxn modelId="{3DB9E536-D99B-401B-944A-023000EF7F4E}" type="presOf" srcId="{693EE9C3-306B-472A-B2A5-BA7D24F2F424}" destId="{DCB105FE-D39E-48DD-B6E0-3EE09BDA81CB}" srcOrd="0" destOrd="0" presId="urn:microsoft.com/office/officeart/2008/layout/AlternatingHexagons"/>
    <dgm:cxn modelId="{3283EA39-3798-4B94-B06F-C151D9C5D34C}" srcId="{E6A54A43-E8C3-442F-A846-61D7E2E49EBE}" destId="{1D1AE576-B06C-4193-A32F-B16108FF25C4}" srcOrd="2" destOrd="0" parTransId="{66861E8D-D15F-4FCD-B36B-212497966DCE}" sibTransId="{F23CAD33-9C3C-40A2-BFE2-867CA9DC45A4}"/>
    <dgm:cxn modelId="{6987AE6A-C726-40EA-A3AE-22D971C03169}" type="presOf" srcId="{75537842-AF8E-47F0-8F21-1F8CA98191C2}" destId="{57A295D9-91BB-4C4A-B605-1716F65A1607}" srcOrd="0" destOrd="0" presId="urn:microsoft.com/office/officeart/2008/layout/AlternatingHexagons"/>
    <dgm:cxn modelId="{20DA424C-DB92-4B2A-902E-C95B097F7ED0}" type="presOf" srcId="{E6A54A43-E8C3-442F-A846-61D7E2E49EBE}" destId="{F175B64D-7372-4903-A78F-42BA62222999}" srcOrd="0" destOrd="0" presId="urn:microsoft.com/office/officeart/2008/layout/AlternatingHexagons"/>
    <dgm:cxn modelId="{04DB5054-3B5C-4E21-9ED8-3BBD248C1998}" type="presOf" srcId="{01DFDD97-BDF9-495E-9FAF-79570882F903}" destId="{F9825AB7-2173-475C-960C-8921174204B8}" srcOrd="0" destOrd="0" presId="urn:microsoft.com/office/officeart/2008/layout/AlternatingHexagons"/>
    <dgm:cxn modelId="{F5766883-5705-442F-A7F6-2D258542D724}" srcId="{693EE9C3-306B-472A-B2A5-BA7D24F2F424}" destId="{8D7B4B85-266A-4D6A-AB5B-8755B2160F79}" srcOrd="0" destOrd="0" parTransId="{A0CF2C03-0E5A-4F01-A5D2-6CFABF05B070}" sibTransId="{2887EE9A-6529-4F7A-AC4F-0BB4AFF14A25}"/>
    <dgm:cxn modelId="{98E2A2A1-5942-475A-97E1-D35E008AD587}" srcId="{1D1AE576-B06C-4193-A32F-B16108FF25C4}" destId="{0A8D74AA-63E9-46FA-8C5F-9B9ED683AFE0}" srcOrd="0" destOrd="0" parTransId="{B0960DF9-3A61-4508-A48C-DD44213E035C}" sibTransId="{71F79DEE-62E0-4850-9632-931A5C833268}"/>
    <dgm:cxn modelId="{19057BBD-90AC-42E5-8F83-3490CA08AA07}" type="presOf" srcId="{8D7B4B85-266A-4D6A-AB5B-8755B2160F79}" destId="{B5AF3DE8-F772-4C1B-A246-40CFE75A994E}" srcOrd="0" destOrd="0" presId="urn:microsoft.com/office/officeart/2008/layout/AlternatingHexagons"/>
    <dgm:cxn modelId="{37B6B8D3-0757-4168-9DCF-53F0877912DA}" type="presOf" srcId="{0A8D74AA-63E9-46FA-8C5F-9B9ED683AFE0}" destId="{60509B6F-09E0-4ED7-9A6A-A21B1DE167E3}" srcOrd="0" destOrd="0" presId="urn:microsoft.com/office/officeart/2008/layout/AlternatingHexagons"/>
    <dgm:cxn modelId="{4568BDE1-9626-4C91-9DC0-B8A945F9C659}" type="presOf" srcId="{729DF9A0-11B2-4180-AF96-472559150097}" destId="{BE2567F2-D4CF-4C2B-84B3-F92454E2B87D}" srcOrd="0" destOrd="0" presId="urn:microsoft.com/office/officeart/2008/layout/AlternatingHexagons"/>
    <dgm:cxn modelId="{6732E8E6-1A30-4D9E-BBB7-28848F29109F}" srcId="{E6A54A43-E8C3-442F-A846-61D7E2E49EBE}" destId="{729DF9A0-11B2-4180-AF96-472559150097}" srcOrd="0" destOrd="0" parTransId="{FD29567C-BEEA-4AF9-9D7A-66907120C3B9}" sibTransId="{01DFDD97-BDF9-495E-9FAF-79570882F903}"/>
    <dgm:cxn modelId="{9A8AF3E6-3087-4FBE-9685-6C9C77840946}" type="presOf" srcId="{9CA29148-CAEA-404A-8FFE-5ACE23FDE082}" destId="{078D7F6E-1B86-450C-976B-153FEB6DA828}" srcOrd="0" destOrd="0" presId="urn:microsoft.com/office/officeart/2008/layout/AlternatingHexagons"/>
    <dgm:cxn modelId="{926C4FFA-AAE1-4C2A-A824-3BB99CB6796F}" srcId="{729DF9A0-11B2-4180-AF96-472559150097}" destId="{75537842-AF8E-47F0-8F21-1F8CA98191C2}" srcOrd="0" destOrd="0" parTransId="{12D981B2-F8A6-4A79-9B64-0DB48F9A7A42}" sibTransId="{52DC4DD5-5B3B-4ABC-AF61-22B29D678042}"/>
    <dgm:cxn modelId="{8F5090D1-1E99-4796-99B7-CF2C63DF89E2}" type="presParOf" srcId="{F175B64D-7372-4903-A78F-42BA62222999}" destId="{7098AF34-D29C-4525-B303-F66AE5D7F9B7}" srcOrd="0" destOrd="0" presId="urn:microsoft.com/office/officeart/2008/layout/AlternatingHexagons"/>
    <dgm:cxn modelId="{57F85D93-1159-4B53-A6F9-895FF608C127}" type="presParOf" srcId="{7098AF34-D29C-4525-B303-F66AE5D7F9B7}" destId="{BE2567F2-D4CF-4C2B-84B3-F92454E2B87D}" srcOrd="0" destOrd="0" presId="urn:microsoft.com/office/officeart/2008/layout/AlternatingHexagons"/>
    <dgm:cxn modelId="{61A8CA74-11B8-40F3-9FF6-883FE50A6068}" type="presParOf" srcId="{7098AF34-D29C-4525-B303-F66AE5D7F9B7}" destId="{57A295D9-91BB-4C4A-B605-1716F65A1607}" srcOrd="1" destOrd="0" presId="urn:microsoft.com/office/officeart/2008/layout/AlternatingHexagons"/>
    <dgm:cxn modelId="{1C375355-3D6D-4E72-BD08-BBB8EEF8860E}" type="presParOf" srcId="{7098AF34-D29C-4525-B303-F66AE5D7F9B7}" destId="{A80438BA-5EB3-4C8D-99A6-7D127538982F}" srcOrd="2" destOrd="0" presId="urn:microsoft.com/office/officeart/2008/layout/AlternatingHexagons"/>
    <dgm:cxn modelId="{61913B16-987E-4ADD-9788-A55D1C4366A5}" type="presParOf" srcId="{7098AF34-D29C-4525-B303-F66AE5D7F9B7}" destId="{8F7BF00C-313B-4EE7-95E5-1C2033374516}" srcOrd="3" destOrd="0" presId="urn:microsoft.com/office/officeart/2008/layout/AlternatingHexagons"/>
    <dgm:cxn modelId="{1A26C333-9A2C-40DB-846D-5C9BC7CCFA4B}" type="presParOf" srcId="{7098AF34-D29C-4525-B303-F66AE5D7F9B7}" destId="{F9825AB7-2173-475C-960C-8921174204B8}" srcOrd="4" destOrd="0" presId="urn:microsoft.com/office/officeart/2008/layout/AlternatingHexagons"/>
    <dgm:cxn modelId="{DA35E259-070B-43FE-A035-D1AA1E8FFA0C}" type="presParOf" srcId="{F175B64D-7372-4903-A78F-42BA62222999}" destId="{11A31753-A679-4247-8174-AB5FD6A8C48D}" srcOrd="1" destOrd="0" presId="urn:microsoft.com/office/officeart/2008/layout/AlternatingHexagons"/>
    <dgm:cxn modelId="{A33CDC2A-3EF0-439C-831E-4E339567A14D}" type="presParOf" srcId="{F175B64D-7372-4903-A78F-42BA62222999}" destId="{ACA2C252-C064-4408-8B33-576465AF0E8B}" srcOrd="2" destOrd="0" presId="urn:microsoft.com/office/officeart/2008/layout/AlternatingHexagons"/>
    <dgm:cxn modelId="{7E84616D-58AD-48D2-855D-B1E507965D6A}" type="presParOf" srcId="{ACA2C252-C064-4408-8B33-576465AF0E8B}" destId="{DCB105FE-D39E-48DD-B6E0-3EE09BDA81CB}" srcOrd="0" destOrd="0" presId="urn:microsoft.com/office/officeart/2008/layout/AlternatingHexagons"/>
    <dgm:cxn modelId="{47F3EEFB-8181-40AD-9EA3-9859FF19FC1C}" type="presParOf" srcId="{ACA2C252-C064-4408-8B33-576465AF0E8B}" destId="{B5AF3DE8-F772-4C1B-A246-40CFE75A994E}" srcOrd="1" destOrd="0" presId="urn:microsoft.com/office/officeart/2008/layout/AlternatingHexagons"/>
    <dgm:cxn modelId="{993351A0-B1E7-4E4D-8374-ADF1E8A3F01B}" type="presParOf" srcId="{ACA2C252-C064-4408-8B33-576465AF0E8B}" destId="{2B4E4206-7343-4641-B356-34AB22BC4AC1}" srcOrd="2" destOrd="0" presId="urn:microsoft.com/office/officeart/2008/layout/AlternatingHexagons"/>
    <dgm:cxn modelId="{0D608176-6AA1-4493-A8D8-FE79AF718B86}" type="presParOf" srcId="{ACA2C252-C064-4408-8B33-576465AF0E8B}" destId="{80BAA75C-62E5-4BCA-9D1C-6A9F7B2FE269}" srcOrd="3" destOrd="0" presId="urn:microsoft.com/office/officeart/2008/layout/AlternatingHexagons"/>
    <dgm:cxn modelId="{0719389E-B88D-4C17-A946-478BBBB849F3}" type="presParOf" srcId="{ACA2C252-C064-4408-8B33-576465AF0E8B}" destId="{078D7F6E-1B86-450C-976B-153FEB6DA828}" srcOrd="4" destOrd="0" presId="urn:microsoft.com/office/officeart/2008/layout/AlternatingHexagons"/>
    <dgm:cxn modelId="{45342AD9-BB28-40AC-8556-FF814A65AAB2}" type="presParOf" srcId="{F175B64D-7372-4903-A78F-42BA62222999}" destId="{985A7271-C84D-4EBD-A87D-A2AF49B9BC7B}" srcOrd="3" destOrd="0" presId="urn:microsoft.com/office/officeart/2008/layout/AlternatingHexagons"/>
    <dgm:cxn modelId="{A331DBD5-0ACA-4424-BAC6-FD425549F0AA}" type="presParOf" srcId="{F175B64D-7372-4903-A78F-42BA62222999}" destId="{F1F97E99-4DC2-49E9-92CD-82DEF09B312C}" srcOrd="4" destOrd="0" presId="urn:microsoft.com/office/officeart/2008/layout/AlternatingHexagons"/>
    <dgm:cxn modelId="{C29245F1-D0DB-49C5-B885-30C3B2762C69}" type="presParOf" srcId="{F1F97E99-4DC2-49E9-92CD-82DEF09B312C}" destId="{BC1EB869-BCD4-428A-BE8E-1B43EA68AA6E}" srcOrd="0" destOrd="0" presId="urn:microsoft.com/office/officeart/2008/layout/AlternatingHexagons"/>
    <dgm:cxn modelId="{EA61EC51-0EF7-4182-A933-4C2451B9F7F2}" type="presParOf" srcId="{F1F97E99-4DC2-49E9-92CD-82DEF09B312C}" destId="{60509B6F-09E0-4ED7-9A6A-A21B1DE167E3}" srcOrd="1" destOrd="0" presId="urn:microsoft.com/office/officeart/2008/layout/AlternatingHexagons"/>
    <dgm:cxn modelId="{637880CD-AA42-477A-ACC8-1CFBF74B98E0}" type="presParOf" srcId="{F1F97E99-4DC2-49E9-92CD-82DEF09B312C}" destId="{14D73257-482F-49DE-A5CC-EEC868DFE786}" srcOrd="2" destOrd="0" presId="urn:microsoft.com/office/officeart/2008/layout/AlternatingHexagons"/>
    <dgm:cxn modelId="{2FBC7C26-3694-44D9-8399-01016C18AC4E}" type="presParOf" srcId="{F1F97E99-4DC2-49E9-92CD-82DEF09B312C}" destId="{7AE19816-1F53-4110-A0E4-416449089A0B}" srcOrd="3" destOrd="0" presId="urn:microsoft.com/office/officeart/2008/layout/AlternatingHexagons"/>
    <dgm:cxn modelId="{98977AF1-31F0-4080-B90C-88F9AE37F4A5}" type="presParOf" srcId="{F1F97E99-4DC2-49E9-92CD-82DEF09B312C}" destId="{843EDEF0-9A52-4331-B3F7-2F2CA037A563}"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A54A43-E8C3-442F-A846-61D7E2E49EB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pl-PL"/>
        </a:p>
      </dgm:t>
    </dgm:pt>
    <dgm:pt modelId="{729DF9A0-11B2-4180-AF96-472559150097}">
      <dgm:prSet phldrT="[Tekst]"/>
      <dgm:spPr>
        <a:solidFill>
          <a:schemeClr val="tx1">
            <a:lumMod val="65000"/>
            <a:lumOff val="35000"/>
          </a:schemeClr>
        </a:solidFill>
      </dgm:spPr>
      <dgm:t>
        <a:bodyPr/>
        <a:lstStyle/>
        <a:p>
          <a:r>
            <a:rPr lang="pl-PL" dirty="0"/>
            <a:t>mod1</a:t>
          </a:r>
        </a:p>
      </dgm:t>
    </dgm:pt>
    <dgm:pt modelId="{FD29567C-BEEA-4AF9-9D7A-66907120C3B9}" type="parTrans" cxnId="{6732E8E6-1A30-4D9E-BBB7-28848F29109F}">
      <dgm:prSet/>
      <dgm:spPr/>
      <dgm:t>
        <a:bodyPr/>
        <a:lstStyle/>
        <a:p>
          <a:endParaRPr lang="pl-PL"/>
        </a:p>
      </dgm:t>
    </dgm:pt>
    <dgm:pt modelId="{01DFDD97-BDF9-495E-9FAF-79570882F903}" type="sibTrans" cxnId="{6732E8E6-1A30-4D9E-BBB7-28848F29109F}">
      <dgm:prSet/>
      <dgm:spPr>
        <a:solidFill>
          <a:srgbClr val="00B050"/>
        </a:solidFill>
      </dgm:spPr>
      <dgm:t>
        <a:bodyPr/>
        <a:lstStyle/>
        <a:p>
          <a:r>
            <a:rPr lang="pl-PL" b="1" dirty="0" err="1"/>
            <a:t>main</a:t>
          </a:r>
          <a:endParaRPr lang="pl-PL" b="1" dirty="0"/>
        </a:p>
      </dgm:t>
    </dgm:pt>
    <dgm:pt modelId="{75537842-AF8E-47F0-8F21-1F8CA98191C2}">
      <dgm:prSet phldrT="[Tekst]" phldr="1"/>
      <dgm:spPr/>
      <dgm:t>
        <a:bodyPr/>
        <a:lstStyle/>
        <a:p>
          <a:endParaRPr lang="pl-PL"/>
        </a:p>
      </dgm:t>
    </dgm:pt>
    <dgm:pt modelId="{12D981B2-F8A6-4A79-9B64-0DB48F9A7A42}" type="parTrans" cxnId="{926C4FFA-AAE1-4C2A-A824-3BB99CB6796F}">
      <dgm:prSet/>
      <dgm:spPr/>
      <dgm:t>
        <a:bodyPr/>
        <a:lstStyle/>
        <a:p>
          <a:endParaRPr lang="pl-PL"/>
        </a:p>
      </dgm:t>
    </dgm:pt>
    <dgm:pt modelId="{52DC4DD5-5B3B-4ABC-AF61-22B29D678042}" type="sibTrans" cxnId="{926C4FFA-AAE1-4C2A-A824-3BB99CB6796F}">
      <dgm:prSet/>
      <dgm:spPr/>
      <dgm:t>
        <a:bodyPr/>
        <a:lstStyle/>
        <a:p>
          <a:endParaRPr lang="pl-PL"/>
        </a:p>
      </dgm:t>
    </dgm:pt>
    <dgm:pt modelId="{693EE9C3-306B-472A-B2A5-BA7D24F2F424}">
      <dgm:prSet phldrT="[Tekst]" custT="1"/>
      <dgm:spPr>
        <a:solidFill>
          <a:srgbClr val="000000">
            <a:lumMod val="65000"/>
            <a:lumOff val="35000"/>
          </a:srgbClr>
        </a:solidFill>
        <a:ln w="15875" cap="flat" cmpd="sng" algn="ctr">
          <a:solidFill>
            <a:srgbClr val="FFFFFF">
              <a:hueOff val="0"/>
              <a:satOff val="0"/>
              <a:lumOff val="0"/>
              <a:alphaOff val="0"/>
            </a:srgbClr>
          </a:solidFill>
          <a:prstDash val="solid"/>
        </a:ln>
        <a:effectLst/>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mod2</a:t>
          </a:r>
        </a:p>
      </dgm:t>
    </dgm:pt>
    <dgm:pt modelId="{C3478CF9-2F0C-4D29-B840-17302187DA1C}" type="parTrans" cxnId="{2AD9690B-C38E-448F-BA8F-1850E0D3EEE8}">
      <dgm:prSet/>
      <dgm:spPr/>
      <dgm:t>
        <a:bodyPr/>
        <a:lstStyle/>
        <a:p>
          <a:endParaRPr lang="pl-PL"/>
        </a:p>
      </dgm:t>
    </dgm:pt>
    <dgm:pt modelId="{9CA29148-CAEA-404A-8FFE-5ACE23FDE082}" type="sibTrans" cxnId="{2AD9690B-C38E-448F-BA8F-1850E0D3EEE8}">
      <dgm:prSet custT="1"/>
      <dgm:spPr>
        <a:solidFill>
          <a:srgbClr val="00B050"/>
        </a:solidFill>
        <a:ln w="15875" cap="flat" cmpd="sng" algn="ctr">
          <a:solidFill>
            <a:srgbClr val="FFFFFF">
              <a:hueOff val="0"/>
              <a:satOff val="0"/>
              <a:lumOff val="0"/>
              <a:alphaOff val="0"/>
            </a:srgbClr>
          </a:solidFill>
          <a:prstDash val="solid"/>
        </a:ln>
        <a:effectLst/>
      </dgm:spPr>
      <dgm:t>
        <a:bodyPr spcFirstLastPara="0" vert="horz" wrap="square" lIns="0" tIns="0" rIns="0" bIns="0" numCol="1" spcCol="1270" anchor="ctr" anchorCtr="0"/>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gm:t>
    </dgm:pt>
    <dgm:pt modelId="{8D7B4B85-266A-4D6A-AB5B-8755B2160F79}">
      <dgm:prSet phldrT="[Tekst]" phldr="1"/>
      <dgm:spPr/>
      <dgm:t>
        <a:bodyPr/>
        <a:lstStyle/>
        <a:p>
          <a:endParaRPr lang="pl-PL" dirty="0"/>
        </a:p>
      </dgm:t>
    </dgm:pt>
    <dgm:pt modelId="{A0CF2C03-0E5A-4F01-A5D2-6CFABF05B070}" type="parTrans" cxnId="{F5766883-5705-442F-A7F6-2D258542D724}">
      <dgm:prSet/>
      <dgm:spPr/>
      <dgm:t>
        <a:bodyPr/>
        <a:lstStyle/>
        <a:p>
          <a:endParaRPr lang="pl-PL"/>
        </a:p>
      </dgm:t>
    </dgm:pt>
    <dgm:pt modelId="{2887EE9A-6529-4F7A-AC4F-0BB4AFF14A25}" type="sibTrans" cxnId="{F5766883-5705-442F-A7F6-2D258542D724}">
      <dgm:prSet/>
      <dgm:spPr/>
      <dgm:t>
        <a:bodyPr/>
        <a:lstStyle/>
        <a:p>
          <a:endParaRPr lang="pl-PL"/>
        </a:p>
      </dgm:t>
    </dgm:pt>
    <dgm:pt modelId="{1D1AE576-B06C-4193-A32F-B16108FF25C4}">
      <dgm:prSet phldrT="[Tekst]" custT="1"/>
      <dgm:spPr>
        <a:solidFill>
          <a:srgbClr val="000000">
            <a:lumMod val="65000"/>
            <a:lumOff val="35000"/>
          </a:srgbClr>
        </a:solidFill>
        <a:ln w="15875" cap="flat" cmpd="sng" algn="ctr">
          <a:solidFill>
            <a:srgbClr val="FFFFFF">
              <a:hueOff val="0"/>
              <a:satOff val="0"/>
              <a:lumOff val="0"/>
              <a:alphaOff val="0"/>
            </a:srgbClr>
          </a:solidFill>
          <a:prstDash val="solid"/>
        </a:ln>
        <a:effectLst/>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mod3</a:t>
          </a:r>
        </a:p>
      </dgm:t>
    </dgm:pt>
    <dgm:pt modelId="{66861E8D-D15F-4FCD-B36B-212497966DCE}" type="parTrans" cxnId="{3283EA39-3798-4B94-B06F-C151D9C5D34C}">
      <dgm:prSet/>
      <dgm:spPr/>
      <dgm:t>
        <a:bodyPr/>
        <a:lstStyle/>
        <a:p>
          <a:endParaRPr lang="pl-PL"/>
        </a:p>
      </dgm:t>
    </dgm:pt>
    <dgm:pt modelId="{F23CAD33-9C3C-40A2-BFE2-867CA9DC45A4}" type="sibTrans" cxnId="{3283EA39-3798-4B94-B06F-C151D9C5D34C}">
      <dgm:prSet custT="1"/>
      <dgm:spPr>
        <a:solidFill>
          <a:srgbClr val="00B050"/>
        </a:solidFill>
        <a:ln w="15875" cap="flat" cmpd="sng" algn="ctr">
          <a:solidFill>
            <a:srgbClr val="FFFFFF">
              <a:hueOff val="0"/>
              <a:satOff val="0"/>
              <a:lumOff val="0"/>
              <a:alphaOff val="0"/>
            </a:srgbClr>
          </a:solidFill>
          <a:prstDash val="solid"/>
        </a:ln>
        <a:effectLst/>
      </dgm:spPr>
      <dgm:t>
        <a:bodyPr spcFirstLastPara="0" vert="horz" wrap="square" lIns="0" tIns="0" rIns="0" bIns="0" numCol="1" spcCol="1270" anchor="ctr" anchorCtr="0"/>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gm:t>
    </dgm:pt>
    <dgm:pt modelId="{0A8D74AA-63E9-46FA-8C5F-9B9ED683AFE0}">
      <dgm:prSet phldrT="[Tekst]" phldr="1"/>
      <dgm:spPr/>
      <dgm:t>
        <a:bodyPr/>
        <a:lstStyle/>
        <a:p>
          <a:endParaRPr lang="pl-PL"/>
        </a:p>
      </dgm:t>
    </dgm:pt>
    <dgm:pt modelId="{B0960DF9-3A61-4508-A48C-DD44213E035C}" type="parTrans" cxnId="{98E2A2A1-5942-475A-97E1-D35E008AD587}">
      <dgm:prSet/>
      <dgm:spPr/>
      <dgm:t>
        <a:bodyPr/>
        <a:lstStyle/>
        <a:p>
          <a:endParaRPr lang="pl-PL"/>
        </a:p>
      </dgm:t>
    </dgm:pt>
    <dgm:pt modelId="{71F79DEE-62E0-4850-9632-931A5C833268}" type="sibTrans" cxnId="{98E2A2A1-5942-475A-97E1-D35E008AD587}">
      <dgm:prSet/>
      <dgm:spPr/>
      <dgm:t>
        <a:bodyPr/>
        <a:lstStyle/>
        <a:p>
          <a:endParaRPr lang="pl-PL"/>
        </a:p>
      </dgm:t>
    </dgm:pt>
    <dgm:pt modelId="{F175B64D-7372-4903-A78F-42BA62222999}" type="pres">
      <dgm:prSet presAssocID="{E6A54A43-E8C3-442F-A846-61D7E2E49EBE}" presName="Name0" presStyleCnt="0">
        <dgm:presLayoutVars>
          <dgm:chMax/>
          <dgm:chPref/>
          <dgm:dir/>
          <dgm:animLvl val="lvl"/>
        </dgm:presLayoutVars>
      </dgm:prSet>
      <dgm:spPr/>
    </dgm:pt>
    <dgm:pt modelId="{7098AF34-D29C-4525-B303-F66AE5D7F9B7}" type="pres">
      <dgm:prSet presAssocID="{729DF9A0-11B2-4180-AF96-472559150097}" presName="composite" presStyleCnt="0"/>
      <dgm:spPr/>
    </dgm:pt>
    <dgm:pt modelId="{BE2567F2-D4CF-4C2B-84B3-F92454E2B87D}" type="pres">
      <dgm:prSet presAssocID="{729DF9A0-11B2-4180-AF96-472559150097}" presName="Parent1" presStyleLbl="node1" presStyleIdx="0" presStyleCnt="6">
        <dgm:presLayoutVars>
          <dgm:chMax val="1"/>
          <dgm:chPref val="1"/>
          <dgm:bulletEnabled val="1"/>
        </dgm:presLayoutVars>
      </dgm:prSet>
      <dgm:spPr/>
    </dgm:pt>
    <dgm:pt modelId="{57A295D9-91BB-4C4A-B605-1716F65A1607}" type="pres">
      <dgm:prSet presAssocID="{729DF9A0-11B2-4180-AF96-472559150097}" presName="Childtext1" presStyleLbl="revTx" presStyleIdx="0" presStyleCnt="3">
        <dgm:presLayoutVars>
          <dgm:chMax val="0"/>
          <dgm:chPref val="0"/>
          <dgm:bulletEnabled val="1"/>
        </dgm:presLayoutVars>
      </dgm:prSet>
      <dgm:spPr/>
    </dgm:pt>
    <dgm:pt modelId="{A80438BA-5EB3-4C8D-99A6-7D127538982F}" type="pres">
      <dgm:prSet presAssocID="{729DF9A0-11B2-4180-AF96-472559150097}" presName="BalanceSpacing" presStyleCnt="0"/>
      <dgm:spPr/>
    </dgm:pt>
    <dgm:pt modelId="{8F7BF00C-313B-4EE7-95E5-1C2033374516}" type="pres">
      <dgm:prSet presAssocID="{729DF9A0-11B2-4180-AF96-472559150097}" presName="BalanceSpacing1" presStyleCnt="0"/>
      <dgm:spPr/>
    </dgm:pt>
    <dgm:pt modelId="{F9825AB7-2173-475C-960C-8921174204B8}" type="pres">
      <dgm:prSet presAssocID="{01DFDD97-BDF9-495E-9FAF-79570882F903}" presName="Accent1Text" presStyleLbl="node1" presStyleIdx="1" presStyleCnt="6" custLinFactX="7734" custLinFactY="75886" custLinFactNeighborX="100000" custLinFactNeighborY="100000"/>
      <dgm:spPr/>
    </dgm:pt>
    <dgm:pt modelId="{11A31753-A679-4247-8174-AB5FD6A8C48D}" type="pres">
      <dgm:prSet presAssocID="{01DFDD97-BDF9-495E-9FAF-79570882F903}" presName="spaceBetweenRectangles" presStyleCnt="0"/>
      <dgm:spPr/>
    </dgm:pt>
    <dgm:pt modelId="{ACA2C252-C064-4408-8B33-576465AF0E8B}" type="pres">
      <dgm:prSet presAssocID="{693EE9C3-306B-472A-B2A5-BA7D24F2F424}" presName="composite" presStyleCnt="0"/>
      <dgm:spPr/>
    </dgm:pt>
    <dgm:pt modelId="{DCB105FE-D39E-48DD-B6E0-3EE09BDA81CB}" type="pres">
      <dgm:prSet presAssocID="{693EE9C3-306B-472A-B2A5-BA7D24F2F424}" presName="Parent1" presStyleLbl="node1" presStyleIdx="2" presStyleCnt="6" custLinFactX="64335" custLinFactNeighborX="100000" custLinFactNeighborY="-85219">
        <dgm:presLayoutVars>
          <dgm:chMax val="1"/>
          <dgm:chPref val="1"/>
          <dgm:bulletEnabled val="1"/>
        </dgm:presLayoutVars>
      </dgm:prSet>
      <dgm:spPr>
        <a:xfrm rot="5400000">
          <a:off x="761948" y="1268951"/>
          <a:ext cx="724974" cy="630727"/>
        </a:xfrm>
        <a:prstGeom prst="hexagon">
          <a:avLst>
            <a:gd name="adj" fmla="val 25000"/>
            <a:gd name="vf" fmla="val 115470"/>
          </a:avLst>
        </a:prstGeom>
      </dgm:spPr>
    </dgm:pt>
    <dgm:pt modelId="{B5AF3DE8-F772-4C1B-A246-40CFE75A994E}" type="pres">
      <dgm:prSet presAssocID="{693EE9C3-306B-472A-B2A5-BA7D24F2F424}" presName="Childtext1" presStyleLbl="revTx" presStyleIdx="1" presStyleCnt="3">
        <dgm:presLayoutVars>
          <dgm:chMax val="0"/>
          <dgm:chPref val="0"/>
          <dgm:bulletEnabled val="1"/>
        </dgm:presLayoutVars>
      </dgm:prSet>
      <dgm:spPr/>
    </dgm:pt>
    <dgm:pt modelId="{2B4E4206-7343-4641-B356-34AB22BC4AC1}" type="pres">
      <dgm:prSet presAssocID="{693EE9C3-306B-472A-B2A5-BA7D24F2F424}" presName="BalanceSpacing" presStyleCnt="0"/>
      <dgm:spPr/>
    </dgm:pt>
    <dgm:pt modelId="{80BAA75C-62E5-4BCA-9D1C-6A9F7B2FE269}" type="pres">
      <dgm:prSet presAssocID="{693EE9C3-306B-472A-B2A5-BA7D24F2F424}" presName="BalanceSpacing1" presStyleCnt="0"/>
      <dgm:spPr/>
    </dgm:pt>
    <dgm:pt modelId="{078D7F6E-1B86-450C-976B-153FEB6DA828}" type="pres">
      <dgm:prSet presAssocID="{9CA29148-CAEA-404A-8FFE-5ACE23FDE082}" presName="Accent1Text" presStyleLbl="node1" presStyleIdx="3" presStyleCnt="6" custLinFactX="-2414" custLinFactNeighborX="-100000" custLinFactNeighborY="3472"/>
      <dgm:spPr>
        <a:xfrm rot="5400000">
          <a:off x="1443134" y="1268951"/>
          <a:ext cx="724974" cy="630727"/>
        </a:xfrm>
        <a:prstGeom prst="hexagon">
          <a:avLst>
            <a:gd name="adj" fmla="val 25000"/>
            <a:gd name="vf" fmla="val 115470"/>
          </a:avLst>
        </a:prstGeom>
      </dgm:spPr>
    </dgm:pt>
    <dgm:pt modelId="{985A7271-C84D-4EBD-A87D-A2AF49B9BC7B}" type="pres">
      <dgm:prSet presAssocID="{9CA29148-CAEA-404A-8FFE-5ACE23FDE082}" presName="spaceBetweenRectangles" presStyleCnt="0"/>
      <dgm:spPr/>
    </dgm:pt>
    <dgm:pt modelId="{F1F97E99-4DC2-49E9-92CD-82DEF09B312C}" type="pres">
      <dgm:prSet presAssocID="{1D1AE576-B06C-4193-A32F-B16108FF25C4}" presName="composite" presStyleCnt="0"/>
      <dgm:spPr/>
    </dgm:pt>
    <dgm:pt modelId="{BC1EB869-BCD4-428A-BE8E-1B43EA68AA6E}" type="pres">
      <dgm:prSet presAssocID="{1D1AE576-B06C-4193-A32F-B16108FF25C4}" presName="Parent1" presStyleLbl="node1" presStyleIdx="4" presStyleCnt="6" custLinFactNeighborX="60818" custLinFactNeighborY="-80776">
        <dgm:presLayoutVars>
          <dgm:chMax val="1"/>
          <dgm:chPref val="1"/>
          <dgm:bulletEnabled val="1"/>
        </dgm:presLayoutVars>
      </dgm:prSet>
      <dgm:spPr>
        <a:xfrm rot="5400000">
          <a:off x="1103846" y="1884309"/>
          <a:ext cx="724974" cy="630727"/>
        </a:xfrm>
        <a:prstGeom prst="hexagon">
          <a:avLst>
            <a:gd name="adj" fmla="val 25000"/>
            <a:gd name="vf" fmla="val 115470"/>
          </a:avLst>
        </a:prstGeom>
      </dgm:spPr>
    </dgm:pt>
    <dgm:pt modelId="{60509B6F-09E0-4ED7-9A6A-A21B1DE167E3}" type="pres">
      <dgm:prSet presAssocID="{1D1AE576-B06C-4193-A32F-B16108FF25C4}" presName="Childtext1" presStyleLbl="revTx" presStyleIdx="2" presStyleCnt="3">
        <dgm:presLayoutVars>
          <dgm:chMax val="0"/>
          <dgm:chPref val="0"/>
          <dgm:bulletEnabled val="1"/>
        </dgm:presLayoutVars>
      </dgm:prSet>
      <dgm:spPr/>
    </dgm:pt>
    <dgm:pt modelId="{14D73257-482F-49DE-A5CC-EEC868DFE786}" type="pres">
      <dgm:prSet presAssocID="{1D1AE576-B06C-4193-A32F-B16108FF25C4}" presName="BalanceSpacing" presStyleCnt="0"/>
      <dgm:spPr/>
    </dgm:pt>
    <dgm:pt modelId="{7AE19816-1F53-4110-A0E4-416449089A0B}" type="pres">
      <dgm:prSet presAssocID="{1D1AE576-B06C-4193-A32F-B16108FF25C4}" presName="BalanceSpacing1" presStyleCnt="0"/>
      <dgm:spPr/>
    </dgm:pt>
    <dgm:pt modelId="{843EDEF0-9A52-4331-B3F7-2F2CA037A563}" type="pres">
      <dgm:prSet presAssocID="{F23CAD33-9C3C-40A2-BFE2-867CA9DC45A4}" presName="Accent1Text" presStyleLbl="node1" presStyleIdx="5" presStyleCnt="6"/>
      <dgm:spPr>
        <a:xfrm rot="5400000">
          <a:off x="422660" y="1884309"/>
          <a:ext cx="724974" cy="630727"/>
        </a:xfrm>
        <a:prstGeom prst="hexagon">
          <a:avLst>
            <a:gd name="adj" fmla="val 25000"/>
            <a:gd name="vf" fmla="val 115470"/>
          </a:avLst>
        </a:prstGeom>
      </dgm:spPr>
    </dgm:pt>
  </dgm:ptLst>
  <dgm:cxnLst>
    <dgm:cxn modelId="{3D3DB90A-19D9-4F6D-B734-E5091A095029}" type="presOf" srcId="{F23CAD33-9C3C-40A2-BFE2-867CA9DC45A4}" destId="{843EDEF0-9A52-4331-B3F7-2F2CA037A563}" srcOrd="0" destOrd="0" presId="urn:microsoft.com/office/officeart/2008/layout/AlternatingHexagons"/>
    <dgm:cxn modelId="{2AD9690B-C38E-448F-BA8F-1850E0D3EEE8}" srcId="{E6A54A43-E8C3-442F-A846-61D7E2E49EBE}" destId="{693EE9C3-306B-472A-B2A5-BA7D24F2F424}" srcOrd="1" destOrd="0" parTransId="{C3478CF9-2F0C-4D29-B840-17302187DA1C}" sibTransId="{9CA29148-CAEA-404A-8FFE-5ACE23FDE082}"/>
    <dgm:cxn modelId="{851C942B-CBB4-480E-BC14-5E13C4ED072E}" type="presOf" srcId="{1D1AE576-B06C-4193-A32F-B16108FF25C4}" destId="{BC1EB869-BCD4-428A-BE8E-1B43EA68AA6E}" srcOrd="0" destOrd="0" presId="urn:microsoft.com/office/officeart/2008/layout/AlternatingHexagons"/>
    <dgm:cxn modelId="{3DB9E536-D99B-401B-944A-023000EF7F4E}" type="presOf" srcId="{693EE9C3-306B-472A-B2A5-BA7D24F2F424}" destId="{DCB105FE-D39E-48DD-B6E0-3EE09BDA81CB}" srcOrd="0" destOrd="0" presId="urn:microsoft.com/office/officeart/2008/layout/AlternatingHexagons"/>
    <dgm:cxn modelId="{3283EA39-3798-4B94-B06F-C151D9C5D34C}" srcId="{E6A54A43-E8C3-442F-A846-61D7E2E49EBE}" destId="{1D1AE576-B06C-4193-A32F-B16108FF25C4}" srcOrd="2" destOrd="0" parTransId="{66861E8D-D15F-4FCD-B36B-212497966DCE}" sibTransId="{F23CAD33-9C3C-40A2-BFE2-867CA9DC45A4}"/>
    <dgm:cxn modelId="{6987AE6A-C726-40EA-A3AE-22D971C03169}" type="presOf" srcId="{75537842-AF8E-47F0-8F21-1F8CA98191C2}" destId="{57A295D9-91BB-4C4A-B605-1716F65A1607}" srcOrd="0" destOrd="0" presId="urn:microsoft.com/office/officeart/2008/layout/AlternatingHexagons"/>
    <dgm:cxn modelId="{20DA424C-DB92-4B2A-902E-C95B097F7ED0}" type="presOf" srcId="{E6A54A43-E8C3-442F-A846-61D7E2E49EBE}" destId="{F175B64D-7372-4903-A78F-42BA62222999}" srcOrd="0" destOrd="0" presId="urn:microsoft.com/office/officeart/2008/layout/AlternatingHexagons"/>
    <dgm:cxn modelId="{04DB5054-3B5C-4E21-9ED8-3BBD248C1998}" type="presOf" srcId="{01DFDD97-BDF9-495E-9FAF-79570882F903}" destId="{F9825AB7-2173-475C-960C-8921174204B8}" srcOrd="0" destOrd="0" presId="urn:microsoft.com/office/officeart/2008/layout/AlternatingHexagons"/>
    <dgm:cxn modelId="{F5766883-5705-442F-A7F6-2D258542D724}" srcId="{693EE9C3-306B-472A-B2A5-BA7D24F2F424}" destId="{8D7B4B85-266A-4D6A-AB5B-8755B2160F79}" srcOrd="0" destOrd="0" parTransId="{A0CF2C03-0E5A-4F01-A5D2-6CFABF05B070}" sibTransId="{2887EE9A-6529-4F7A-AC4F-0BB4AFF14A25}"/>
    <dgm:cxn modelId="{98E2A2A1-5942-475A-97E1-D35E008AD587}" srcId="{1D1AE576-B06C-4193-A32F-B16108FF25C4}" destId="{0A8D74AA-63E9-46FA-8C5F-9B9ED683AFE0}" srcOrd="0" destOrd="0" parTransId="{B0960DF9-3A61-4508-A48C-DD44213E035C}" sibTransId="{71F79DEE-62E0-4850-9632-931A5C833268}"/>
    <dgm:cxn modelId="{19057BBD-90AC-42E5-8F83-3490CA08AA07}" type="presOf" srcId="{8D7B4B85-266A-4D6A-AB5B-8755B2160F79}" destId="{B5AF3DE8-F772-4C1B-A246-40CFE75A994E}" srcOrd="0" destOrd="0" presId="urn:microsoft.com/office/officeart/2008/layout/AlternatingHexagons"/>
    <dgm:cxn modelId="{37B6B8D3-0757-4168-9DCF-53F0877912DA}" type="presOf" srcId="{0A8D74AA-63E9-46FA-8C5F-9B9ED683AFE0}" destId="{60509B6F-09E0-4ED7-9A6A-A21B1DE167E3}" srcOrd="0" destOrd="0" presId="urn:microsoft.com/office/officeart/2008/layout/AlternatingHexagons"/>
    <dgm:cxn modelId="{4568BDE1-9626-4C91-9DC0-B8A945F9C659}" type="presOf" srcId="{729DF9A0-11B2-4180-AF96-472559150097}" destId="{BE2567F2-D4CF-4C2B-84B3-F92454E2B87D}" srcOrd="0" destOrd="0" presId="urn:microsoft.com/office/officeart/2008/layout/AlternatingHexagons"/>
    <dgm:cxn modelId="{6732E8E6-1A30-4D9E-BBB7-28848F29109F}" srcId="{E6A54A43-E8C3-442F-A846-61D7E2E49EBE}" destId="{729DF9A0-11B2-4180-AF96-472559150097}" srcOrd="0" destOrd="0" parTransId="{FD29567C-BEEA-4AF9-9D7A-66907120C3B9}" sibTransId="{01DFDD97-BDF9-495E-9FAF-79570882F903}"/>
    <dgm:cxn modelId="{9A8AF3E6-3087-4FBE-9685-6C9C77840946}" type="presOf" srcId="{9CA29148-CAEA-404A-8FFE-5ACE23FDE082}" destId="{078D7F6E-1B86-450C-976B-153FEB6DA828}" srcOrd="0" destOrd="0" presId="urn:microsoft.com/office/officeart/2008/layout/AlternatingHexagons"/>
    <dgm:cxn modelId="{926C4FFA-AAE1-4C2A-A824-3BB99CB6796F}" srcId="{729DF9A0-11B2-4180-AF96-472559150097}" destId="{75537842-AF8E-47F0-8F21-1F8CA98191C2}" srcOrd="0" destOrd="0" parTransId="{12D981B2-F8A6-4A79-9B64-0DB48F9A7A42}" sibTransId="{52DC4DD5-5B3B-4ABC-AF61-22B29D678042}"/>
    <dgm:cxn modelId="{8F5090D1-1E99-4796-99B7-CF2C63DF89E2}" type="presParOf" srcId="{F175B64D-7372-4903-A78F-42BA62222999}" destId="{7098AF34-D29C-4525-B303-F66AE5D7F9B7}" srcOrd="0" destOrd="0" presId="urn:microsoft.com/office/officeart/2008/layout/AlternatingHexagons"/>
    <dgm:cxn modelId="{57F85D93-1159-4B53-A6F9-895FF608C127}" type="presParOf" srcId="{7098AF34-D29C-4525-B303-F66AE5D7F9B7}" destId="{BE2567F2-D4CF-4C2B-84B3-F92454E2B87D}" srcOrd="0" destOrd="0" presId="urn:microsoft.com/office/officeart/2008/layout/AlternatingHexagons"/>
    <dgm:cxn modelId="{61A8CA74-11B8-40F3-9FF6-883FE50A6068}" type="presParOf" srcId="{7098AF34-D29C-4525-B303-F66AE5D7F9B7}" destId="{57A295D9-91BB-4C4A-B605-1716F65A1607}" srcOrd="1" destOrd="0" presId="urn:microsoft.com/office/officeart/2008/layout/AlternatingHexagons"/>
    <dgm:cxn modelId="{1C375355-3D6D-4E72-BD08-BBB8EEF8860E}" type="presParOf" srcId="{7098AF34-D29C-4525-B303-F66AE5D7F9B7}" destId="{A80438BA-5EB3-4C8D-99A6-7D127538982F}" srcOrd="2" destOrd="0" presId="urn:microsoft.com/office/officeart/2008/layout/AlternatingHexagons"/>
    <dgm:cxn modelId="{61913B16-987E-4ADD-9788-A55D1C4366A5}" type="presParOf" srcId="{7098AF34-D29C-4525-B303-F66AE5D7F9B7}" destId="{8F7BF00C-313B-4EE7-95E5-1C2033374516}" srcOrd="3" destOrd="0" presId="urn:microsoft.com/office/officeart/2008/layout/AlternatingHexagons"/>
    <dgm:cxn modelId="{1A26C333-9A2C-40DB-846D-5C9BC7CCFA4B}" type="presParOf" srcId="{7098AF34-D29C-4525-B303-F66AE5D7F9B7}" destId="{F9825AB7-2173-475C-960C-8921174204B8}" srcOrd="4" destOrd="0" presId="urn:microsoft.com/office/officeart/2008/layout/AlternatingHexagons"/>
    <dgm:cxn modelId="{DA35E259-070B-43FE-A035-D1AA1E8FFA0C}" type="presParOf" srcId="{F175B64D-7372-4903-A78F-42BA62222999}" destId="{11A31753-A679-4247-8174-AB5FD6A8C48D}" srcOrd="1" destOrd="0" presId="urn:microsoft.com/office/officeart/2008/layout/AlternatingHexagons"/>
    <dgm:cxn modelId="{A33CDC2A-3EF0-439C-831E-4E339567A14D}" type="presParOf" srcId="{F175B64D-7372-4903-A78F-42BA62222999}" destId="{ACA2C252-C064-4408-8B33-576465AF0E8B}" srcOrd="2" destOrd="0" presId="urn:microsoft.com/office/officeart/2008/layout/AlternatingHexagons"/>
    <dgm:cxn modelId="{7E84616D-58AD-48D2-855D-B1E507965D6A}" type="presParOf" srcId="{ACA2C252-C064-4408-8B33-576465AF0E8B}" destId="{DCB105FE-D39E-48DD-B6E0-3EE09BDA81CB}" srcOrd="0" destOrd="0" presId="urn:microsoft.com/office/officeart/2008/layout/AlternatingHexagons"/>
    <dgm:cxn modelId="{47F3EEFB-8181-40AD-9EA3-9859FF19FC1C}" type="presParOf" srcId="{ACA2C252-C064-4408-8B33-576465AF0E8B}" destId="{B5AF3DE8-F772-4C1B-A246-40CFE75A994E}" srcOrd="1" destOrd="0" presId="urn:microsoft.com/office/officeart/2008/layout/AlternatingHexagons"/>
    <dgm:cxn modelId="{993351A0-B1E7-4E4D-8374-ADF1E8A3F01B}" type="presParOf" srcId="{ACA2C252-C064-4408-8B33-576465AF0E8B}" destId="{2B4E4206-7343-4641-B356-34AB22BC4AC1}" srcOrd="2" destOrd="0" presId="urn:microsoft.com/office/officeart/2008/layout/AlternatingHexagons"/>
    <dgm:cxn modelId="{0D608176-6AA1-4493-A8D8-FE79AF718B86}" type="presParOf" srcId="{ACA2C252-C064-4408-8B33-576465AF0E8B}" destId="{80BAA75C-62E5-4BCA-9D1C-6A9F7B2FE269}" srcOrd="3" destOrd="0" presId="urn:microsoft.com/office/officeart/2008/layout/AlternatingHexagons"/>
    <dgm:cxn modelId="{0719389E-B88D-4C17-A946-478BBBB849F3}" type="presParOf" srcId="{ACA2C252-C064-4408-8B33-576465AF0E8B}" destId="{078D7F6E-1B86-450C-976B-153FEB6DA828}" srcOrd="4" destOrd="0" presId="urn:microsoft.com/office/officeart/2008/layout/AlternatingHexagons"/>
    <dgm:cxn modelId="{45342AD9-BB28-40AC-8556-FF814A65AAB2}" type="presParOf" srcId="{F175B64D-7372-4903-A78F-42BA62222999}" destId="{985A7271-C84D-4EBD-A87D-A2AF49B9BC7B}" srcOrd="3" destOrd="0" presId="urn:microsoft.com/office/officeart/2008/layout/AlternatingHexagons"/>
    <dgm:cxn modelId="{A331DBD5-0ACA-4424-BAC6-FD425549F0AA}" type="presParOf" srcId="{F175B64D-7372-4903-A78F-42BA62222999}" destId="{F1F97E99-4DC2-49E9-92CD-82DEF09B312C}" srcOrd="4" destOrd="0" presId="urn:microsoft.com/office/officeart/2008/layout/AlternatingHexagons"/>
    <dgm:cxn modelId="{C29245F1-D0DB-49C5-B885-30C3B2762C69}" type="presParOf" srcId="{F1F97E99-4DC2-49E9-92CD-82DEF09B312C}" destId="{BC1EB869-BCD4-428A-BE8E-1B43EA68AA6E}" srcOrd="0" destOrd="0" presId="urn:microsoft.com/office/officeart/2008/layout/AlternatingHexagons"/>
    <dgm:cxn modelId="{EA61EC51-0EF7-4182-A933-4C2451B9F7F2}" type="presParOf" srcId="{F1F97E99-4DC2-49E9-92CD-82DEF09B312C}" destId="{60509B6F-09E0-4ED7-9A6A-A21B1DE167E3}" srcOrd="1" destOrd="0" presId="urn:microsoft.com/office/officeart/2008/layout/AlternatingHexagons"/>
    <dgm:cxn modelId="{637880CD-AA42-477A-ACC8-1CFBF74B98E0}" type="presParOf" srcId="{F1F97E99-4DC2-49E9-92CD-82DEF09B312C}" destId="{14D73257-482F-49DE-A5CC-EEC868DFE786}" srcOrd="2" destOrd="0" presId="urn:microsoft.com/office/officeart/2008/layout/AlternatingHexagons"/>
    <dgm:cxn modelId="{2FBC7C26-3694-44D9-8399-01016C18AC4E}" type="presParOf" srcId="{F1F97E99-4DC2-49E9-92CD-82DEF09B312C}" destId="{7AE19816-1F53-4110-A0E4-416449089A0B}" srcOrd="3" destOrd="0" presId="urn:microsoft.com/office/officeart/2008/layout/AlternatingHexagons"/>
    <dgm:cxn modelId="{98977AF1-31F0-4080-B90C-88F9AE37F4A5}" type="presParOf" srcId="{F1F97E99-4DC2-49E9-92CD-82DEF09B312C}" destId="{843EDEF0-9A52-4331-B3F7-2F2CA037A563}"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46BF2-99E2-4E85-9392-66917AD46F33}">
      <dsp:nvSpPr>
        <dsp:cNvPr id="0" name=""/>
        <dsp:cNvSpPr/>
      </dsp:nvSpPr>
      <dsp:spPr>
        <a:xfrm>
          <a:off x="344932" y="759090"/>
          <a:ext cx="812133" cy="8121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70F4CB-DEA1-404E-B517-648B17BFAF32}">
      <dsp:nvSpPr>
        <dsp:cNvPr id="0" name=""/>
        <dsp:cNvSpPr/>
      </dsp:nvSpPr>
      <dsp:spPr>
        <a:xfrm>
          <a:off x="515480" y="929638"/>
          <a:ext cx="471037" cy="4710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0482C1-FF4F-4040-8DB3-3F50B5A836D4}">
      <dsp:nvSpPr>
        <dsp:cNvPr id="0" name=""/>
        <dsp:cNvSpPr/>
      </dsp:nvSpPr>
      <dsp:spPr>
        <a:xfrm>
          <a:off x="1331094" y="759090"/>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pl-PL" sz="2200" kern="1200" dirty="0">
              <a:solidFill>
                <a:schemeClr val="bg1"/>
              </a:solidFill>
            </a:rPr>
            <a:t>Autor: </a:t>
          </a:r>
          <a:r>
            <a:rPr lang="en-IN" sz="2200" kern="1200" dirty="0">
              <a:solidFill>
                <a:schemeClr val="bg1"/>
              </a:solidFill>
            </a:rPr>
            <a:t>Ryan Dahl 2009</a:t>
          </a:r>
          <a:endParaRPr lang="en-US" sz="2200" kern="1200" dirty="0">
            <a:solidFill>
              <a:schemeClr val="bg1"/>
            </a:solidFill>
          </a:endParaRPr>
        </a:p>
      </dsp:txBody>
      <dsp:txXfrm>
        <a:off x="1331094" y="759090"/>
        <a:ext cx="1914313" cy="812133"/>
      </dsp:txXfrm>
    </dsp:sp>
    <dsp:sp modelId="{CD1EB632-B85D-4F80-85CE-E0ED58ACC294}">
      <dsp:nvSpPr>
        <dsp:cNvPr id="0" name=""/>
        <dsp:cNvSpPr/>
      </dsp:nvSpPr>
      <dsp:spPr>
        <a:xfrm>
          <a:off x="3578962" y="759090"/>
          <a:ext cx="812133" cy="8121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E06BB7-76AD-43B7-AE3C-3110D1954B62}">
      <dsp:nvSpPr>
        <dsp:cNvPr id="0" name=""/>
        <dsp:cNvSpPr/>
      </dsp:nvSpPr>
      <dsp:spPr>
        <a:xfrm>
          <a:off x="3749510" y="929638"/>
          <a:ext cx="471037" cy="4710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819FB3-FE7C-4AA7-A364-9B78B499877A}">
      <dsp:nvSpPr>
        <dsp:cNvPr id="0" name=""/>
        <dsp:cNvSpPr/>
      </dsp:nvSpPr>
      <dsp:spPr>
        <a:xfrm>
          <a:off x="4565123" y="759090"/>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IN" sz="2200" kern="1200" dirty="0" err="1">
              <a:solidFill>
                <a:schemeClr val="bg1"/>
              </a:solidFill>
            </a:rPr>
            <a:t>Licenc</a:t>
          </a:r>
          <a:r>
            <a:rPr lang="pl-PL" sz="2200" kern="1200" dirty="0">
              <a:solidFill>
                <a:schemeClr val="bg1"/>
              </a:solidFill>
            </a:rPr>
            <a:t>ja</a:t>
          </a:r>
          <a:r>
            <a:rPr lang="en-IN" sz="2200" kern="1200" dirty="0">
              <a:solidFill>
                <a:schemeClr val="bg1"/>
              </a:solidFill>
            </a:rPr>
            <a:t> MIT</a:t>
          </a:r>
          <a:endParaRPr lang="en-US" sz="2200" kern="1200" dirty="0">
            <a:solidFill>
              <a:schemeClr val="bg1"/>
            </a:solidFill>
          </a:endParaRPr>
        </a:p>
      </dsp:txBody>
      <dsp:txXfrm>
        <a:off x="4565123" y="759090"/>
        <a:ext cx="1914313" cy="812133"/>
      </dsp:txXfrm>
    </dsp:sp>
    <dsp:sp modelId="{9820883D-08DF-4CFF-8679-835EC701F089}">
      <dsp:nvSpPr>
        <dsp:cNvPr id="0" name=""/>
        <dsp:cNvSpPr/>
      </dsp:nvSpPr>
      <dsp:spPr>
        <a:xfrm>
          <a:off x="6812992" y="759090"/>
          <a:ext cx="812133" cy="8121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F0AAD5-F71E-4779-9831-9E6AD5F6C2F0}">
      <dsp:nvSpPr>
        <dsp:cNvPr id="0" name=""/>
        <dsp:cNvSpPr/>
      </dsp:nvSpPr>
      <dsp:spPr>
        <a:xfrm>
          <a:off x="6983540" y="929638"/>
          <a:ext cx="471037" cy="4710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D0DA58-2033-4611-81D4-846D9BA9389E}">
      <dsp:nvSpPr>
        <dsp:cNvPr id="0" name=""/>
        <dsp:cNvSpPr/>
      </dsp:nvSpPr>
      <dsp:spPr>
        <a:xfrm>
          <a:off x="7799153" y="759090"/>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pl-PL" sz="2200" kern="1200" dirty="0">
              <a:solidFill>
                <a:schemeClr val="bg1"/>
              </a:solidFill>
            </a:rPr>
            <a:t>Ostatni</a:t>
          </a:r>
          <a:r>
            <a:rPr lang="en-IN" sz="2200" kern="1200" dirty="0">
              <a:solidFill>
                <a:schemeClr val="bg1"/>
              </a:solidFill>
            </a:rPr>
            <a:t> release : </a:t>
          </a:r>
          <a:r>
            <a:rPr lang="pl-PL" sz="2200" kern="1200" dirty="0">
              <a:solidFill>
                <a:schemeClr val="bg1"/>
              </a:solidFill>
            </a:rPr>
            <a:t>15.7</a:t>
          </a:r>
          <a:r>
            <a:rPr lang="en-IN" sz="2200" kern="1200" dirty="0">
              <a:solidFill>
                <a:schemeClr val="bg1"/>
              </a:solidFill>
            </a:rPr>
            <a:t>.</a:t>
          </a:r>
          <a:r>
            <a:rPr lang="pl-PL" sz="2200" kern="1200" dirty="0">
              <a:solidFill>
                <a:schemeClr val="bg1"/>
              </a:solidFill>
            </a:rPr>
            <a:t>0</a:t>
          </a:r>
          <a:endParaRPr lang="en-US" sz="2200" kern="1200" dirty="0">
            <a:solidFill>
              <a:schemeClr val="bg1"/>
            </a:solidFill>
          </a:endParaRPr>
        </a:p>
      </dsp:txBody>
      <dsp:txXfrm>
        <a:off x="7799153" y="759090"/>
        <a:ext cx="1914313" cy="812133"/>
      </dsp:txXfrm>
    </dsp:sp>
    <dsp:sp modelId="{AB550E03-1D9B-463B-84FC-D792ABB2FFF6}">
      <dsp:nvSpPr>
        <dsp:cNvPr id="0" name=""/>
        <dsp:cNvSpPr/>
      </dsp:nvSpPr>
      <dsp:spPr>
        <a:xfrm>
          <a:off x="344932" y="2214856"/>
          <a:ext cx="812133" cy="81213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D1BB77-5A4A-4B09-A877-3B7B480E7163}">
      <dsp:nvSpPr>
        <dsp:cNvPr id="0" name=""/>
        <dsp:cNvSpPr/>
      </dsp:nvSpPr>
      <dsp:spPr>
        <a:xfrm>
          <a:off x="515480" y="2385404"/>
          <a:ext cx="471037" cy="4710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AE5CE5-48D5-45ED-8116-4BF92A832632}">
      <dsp:nvSpPr>
        <dsp:cNvPr id="0" name=""/>
        <dsp:cNvSpPr/>
      </dsp:nvSpPr>
      <dsp:spPr>
        <a:xfrm>
          <a:off x="1331094" y="2214856"/>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pl-PL" sz="2200" kern="1200" dirty="0">
              <a:solidFill>
                <a:schemeClr val="bg1"/>
              </a:solidFill>
            </a:rPr>
            <a:t>Bazuje na silniku</a:t>
          </a:r>
          <a:r>
            <a:rPr lang="en-IN" sz="2200" kern="1200" dirty="0">
              <a:solidFill>
                <a:schemeClr val="bg1"/>
              </a:solidFill>
            </a:rPr>
            <a:t> </a:t>
          </a:r>
          <a:r>
            <a:rPr lang="pl-PL" sz="2200" kern="1200" dirty="0">
              <a:solidFill>
                <a:schemeClr val="bg1"/>
              </a:solidFill>
            </a:rPr>
            <a:t>V8 firmy Google</a:t>
          </a:r>
          <a:endParaRPr lang="en-US" sz="2200" kern="1200" dirty="0">
            <a:solidFill>
              <a:schemeClr val="bg1"/>
            </a:solidFill>
          </a:endParaRPr>
        </a:p>
      </dsp:txBody>
      <dsp:txXfrm>
        <a:off x="1331094" y="2214856"/>
        <a:ext cx="1914313" cy="812133"/>
      </dsp:txXfrm>
    </dsp:sp>
    <dsp:sp modelId="{CA66BAD1-4AE5-47D6-B641-7B42165320DC}">
      <dsp:nvSpPr>
        <dsp:cNvPr id="0" name=""/>
        <dsp:cNvSpPr/>
      </dsp:nvSpPr>
      <dsp:spPr>
        <a:xfrm>
          <a:off x="3578962" y="2214856"/>
          <a:ext cx="812133" cy="81213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490640-15C9-42DD-BF0F-22DC3E02F0EB}">
      <dsp:nvSpPr>
        <dsp:cNvPr id="0" name=""/>
        <dsp:cNvSpPr/>
      </dsp:nvSpPr>
      <dsp:spPr>
        <a:xfrm>
          <a:off x="3749510" y="2385404"/>
          <a:ext cx="471037" cy="4710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54A088-E4E3-42FA-9E6B-1C6F62773367}">
      <dsp:nvSpPr>
        <dsp:cNvPr id="0" name=""/>
        <dsp:cNvSpPr/>
      </dsp:nvSpPr>
      <dsp:spPr>
        <a:xfrm>
          <a:off x="4565123" y="2214856"/>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IN" sz="2200" kern="1200" dirty="0">
              <a:solidFill>
                <a:schemeClr val="bg1"/>
              </a:solidFill>
            </a:rPr>
            <a:t>+99 000 pa</a:t>
          </a:r>
          <a:r>
            <a:rPr lang="pl-PL" sz="2200" kern="1200" dirty="0" err="1">
              <a:solidFill>
                <a:schemeClr val="bg1"/>
              </a:solidFill>
            </a:rPr>
            <a:t>kietów</a:t>
          </a:r>
          <a:endParaRPr lang="en-US" sz="2200" kern="1200" dirty="0">
            <a:solidFill>
              <a:schemeClr val="bg1"/>
            </a:solidFill>
          </a:endParaRPr>
        </a:p>
      </dsp:txBody>
      <dsp:txXfrm>
        <a:off x="4565123" y="2214856"/>
        <a:ext cx="1914313" cy="812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39ADF3-D980-46B2-909F-AC9050B02F4F}">
      <dsp:nvSpPr>
        <dsp:cNvPr id="0" name=""/>
        <dsp:cNvSpPr/>
      </dsp:nvSpPr>
      <dsp:spPr>
        <a:xfrm>
          <a:off x="841184" y="680349"/>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47FCD5-D799-4563-9912-6F870249B427}">
      <dsp:nvSpPr>
        <dsp:cNvPr id="0" name=""/>
        <dsp:cNvSpPr/>
      </dsp:nvSpPr>
      <dsp:spPr>
        <a:xfrm>
          <a:off x="21340" y="238573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pl-PL" sz="1700" b="1" kern="1200" dirty="0">
              <a:latin typeface="Calibri" panose="020F0502020204030204" pitchFamily="34" charset="0"/>
              <a:cs typeface="Calibri" panose="020F0502020204030204" pitchFamily="34" charset="0"/>
            </a:rPr>
            <a:t>Platforma pozwalająca uruchomić kod JavaScript poza przeglądarką</a:t>
          </a:r>
          <a:endParaRPr lang="en-US" sz="1700" kern="1200" dirty="0">
            <a:latin typeface="Calibri" panose="020F0502020204030204" pitchFamily="34" charset="0"/>
            <a:cs typeface="Calibri" panose="020F0502020204030204" pitchFamily="34" charset="0"/>
          </a:endParaRPr>
        </a:p>
      </dsp:txBody>
      <dsp:txXfrm>
        <a:off x="21340" y="2385730"/>
        <a:ext cx="2981250" cy="720000"/>
      </dsp:txXfrm>
    </dsp:sp>
    <dsp:sp modelId="{FAB9F488-F548-4B37-BB0D-3F51D2270C02}">
      <dsp:nvSpPr>
        <dsp:cNvPr id="0" name=""/>
        <dsp:cNvSpPr/>
      </dsp:nvSpPr>
      <dsp:spPr>
        <a:xfrm>
          <a:off x="6109903" y="553798"/>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80AF36-C550-4E5C-8E3C-BC61F8B6D10E}">
      <dsp:nvSpPr>
        <dsp:cNvPr id="0" name=""/>
        <dsp:cNvSpPr/>
      </dsp:nvSpPr>
      <dsp:spPr>
        <a:xfrm>
          <a:off x="2408576" y="1331646"/>
          <a:ext cx="6512749" cy="1226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endParaRPr lang="en-US" sz="1100" kern="1200" dirty="0">
            <a:latin typeface="Calibri" panose="020F0502020204030204" pitchFamily="34" charset="0"/>
            <a:cs typeface="Calibri" panose="020F0502020204030204" pitchFamily="34" charset="0"/>
          </a:endParaRPr>
        </a:p>
      </dsp:txBody>
      <dsp:txXfrm>
        <a:off x="2408576" y="1331646"/>
        <a:ext cx="6512749" cy="12262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2567F2-D4CF-4C2B-84B3-F92454E2B87D}">
      <dsp:nvSpPr>
        <dsp:cNvPr id="0" name=""/>
        <dsp:cNvSpPr/>
      </dsp:nvSpPr>
      <dsp:spPr>
        <a:xfrm rot="5400000">
          <a:off x="1103846" y="653592"/>
          <a:ext cx="724974" cy="630727"/>
        </a:xfrm>
        <a:prstGeom prst="hexagon">
          <a:avLst>
            <a:gd name="adj" fmla="val 25000"/>
            <a:gd name="vf" fmla="val 115470"/>
          </a:avLst>
        </a:prstGeom>
        <a:solidFill>
          <a:schemeClr val="tx1">
            <a:lumMod val="65000"/>
            <a:lumOff val="3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dirty="0"/>
            <a:t>mod1</a:t>
          </a:r>
        </a:p>
      </dsp:txBody>
      <dsp:txXfrm rot="-5400000">
        <a:off x="1249257" y="719444"/>
        <a:ext cx="434151" cy="499024"/>
      </dsp:txXfrm>
    </dsp:sp>
    <dsp:sp modelId="{57A295D9-91BB-4C4A-B605-1716F65A1607}">
      <dsp:nvSpPr>
        <dsp:cNvPr id="0" name=""/>
        <dsp:cNvSpPr/>
      </dsp:nvSpPr>
      <dsp:spPr>
        <a:xfrm>
          <a:off x="1800836" y="751464"/>
          <a:ext cx="809071" cy="43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endParaRPr lang="pl-PL" sz="1100" kern="1200"/>
        </a:p>
      </dsp:txBody>
      <dsp:txXfrm>
        <a:off x="1800836" y="751464"/>
        <a:ext cx="809071" cy="434984"/>
      </dsp:txXfrm>
    </dsp:sp>
    <dsp:sp modelId="{F9825AB7-2173-475C-960C-8921174204B8}">
      <dsp:nvSpPr>
        <dsp:cNvPr id="0" name=""/>
        <dsp:cNvSpPr/>
      </dsp:nvSpPr>
      <dsp:spPr>
        <a:xfrm rot="5400000">
          <a:off x="422660" y="653592"/>
          <a:ext cx="724974" cy="630727"/>
        </a:xfrm>
        <a:prstGeom prst="hexagon">
          <a:avLst>
            <a:gd name="adj" fmla="val 25000"/>
            <a:gd name="vf" fmla="val 115470"/>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pl-PL" sz="1700" b="1" kern="1200" dirty="0" err="1"/>
            <a:t>main</a:t>
          </a:r>
          <a:endParaRPr lang="pl-PL" sz="1700" b="1" kern="1200" dirty="0"/>
        </a:p>
      </dsp:txBody>
      <dsp:txXfrm rot="-5400000">
        <a:off x="568071" y="719444"/>
        <a:ext cx="434151" cy="499024"/>
      </dsp:txXfrm>
    </dsp:sp>
    <dsp:sp modelId="{DCB105FE-D39E-48DD-B6E0-3EE09BDA81CB}">
      <dsp:nvSpPr>
        <dsp:cNvPr id="0" name=""/>
        <dsp:cNvSpPr/>
      </dsp:nvSpPr>
      <dsp:spPr>
        <a:xfrm rot="5400000">
          <a:off x="761948" y="1268951"/>
          <a:ext cx="724974" cy="630727"/>
        </a:xfrm>
        <a:prstGeom prst="hexagon">
          <a:avLst>
            <a:gd name="adj" fmla="val 25000"/>
            <a:gd name="vf" fmla="val 115470"/>
          </a:avLst>
        </a:prstGeom>
        <a:solidFill>
          <a:srgbClr val="000000">
            <a:lumMod val="65000"/>
            <a:lumOff val="35000"/>
          </a:srgbClr>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mod2</a:t>
          </a:r>
        </a:p>
      </dsp:txBody>
      <dsp:txXfrm rot="-5400000">
        <a:off x="907359" y="1334803"/>
        <a:ext cx="434151" cy="499024"/>
      </dsp:txXfrm>
    </dsp:sp>
    <dsp:sp modelId="{B5AF3DE8-F772-4C1B-A246-40CFE75A994E}">
      <dsp:nvSpPr>
        <dsp:cNvPr id="0" name=""/>
        <dsp:cNvSpPr/>
      </dsp:nvSpPr>
      <dsp:spPr>
        <a:xfrm>
          <a:off x="0" y="1366822"/>
          <a:ext cx="782972" cy="43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r" defTabSz="488950">
            <a:lnSpc>
              <a:spcPct val="90000"/>
            </a:lnSpc>
            <a:spcBef>
              <a:spcPct val="0"/>
            </a:spcBef>
            <a:spcAft>
              <a:spcPct val="35000"/>
            </a:spcAft>
            <a:buNone/>
          </a:pPr>
          <a:endParaRPr lang="pl-PL" sz="1100" kern="1200" dirty="0"/>
        </a:p>
      </dsp:txBody>
      <dsp:txXfrm>
        <a:off x="0" y="1366822"/>
        <a:ext cx="782972" cy="434984"/>
      </dsp:txXfrm>
    </dsp:sp>
    <dsp:sp modelId="{078D7F6E-1B86-450C-976B-153FEB6DA828}">
      <dsp:nvSpPr>
        <dsp:cNvPr id="0" name=""/>
        <dsp:cNvSpPr/>
      </dsp:nvSpPr>
      <dsp:spPr>
        <a:xfrm rot="5400000">
          <a:off x="1443134" y="1268951"/>
          <a:ext cx="724974" cy="630727"/>
        </a:xfrm>
        <a:prstGeom prst="hexagon">
          <a:avLst>
            <a:gd name="adj" fmla="val 25000"/>
            <a:gd name="vf" fmla="val 115470"/>
          </a:avLst>
        </a:prstGeom>
        <a:solidFill>
          <a:srgbClr val="00B050"/>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sp:txBody>
      <dsp:txXfrm rot="-5400000">
        <a:off x="1588545" y="1334803"/>
        <a:ext cx="434151" cy="499024"/>
      </dsp:txXfrm>
    </dsp:sp>
    <dsp:sp modelId="{BC1EB869-BCD4-428A-BE8E-1B43EA68AA6E}">
      <dsp:nvSpPr>
        <dsp:cNvPr id="0" name=""/>
        <dsp:cNvSpPr/>
      </dsp:nvSpPr>
      <dsp:spPr>
        <a:xfrm rot="5400000">
          <a:off x="1103846" y="1884309"/>
          <a:ext cx="724974" cy="630727"/>
        </a:xfrm>
        <a:prstGeom prst="hexagon">
          <a:avLst>
            <a:gd name="adj" fmla="val 25000"/>
            <a:gd name="vf" fmla="val 115470"/>
          </a:avLst>
        </a:prstGeom>
        <a:solidFill>
          <a:srgbClr val="000000">
            <a:lumMod val="65000"/>
            <a:lumOff val="35000"/>
          </a:srgbClr>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mod3</a:t>
          </a:r>
        </a:p>
      </dsp:txBody>
      <dsp:txXfrm rot="-5400000">
        <a:off x="1249257" y="1950161"/>
        <a:ext cx="434151" cy="499024"/>
      </dsp:txXfrm>
    </dsp:sp>
    <dsp:sp modelId="{60509B6F-09E0-4ED7-9A6A-A21B1DE167E3}">
      <dsp:nvSpPr>
        <dsp:cNvPr id="0" name=""/>
        <dsp:cNvSpPr/>
      </dsp:nvSpPr>
      <dsp:spPr>
        <a:xfrm>
          <a:off x="1800836" y="1982180"/>
          <a:ext cx="809071" cy="43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endParaRPr lang="pl-PL" sz="1100" kern="1200"/>
        </a:p>
      </dsp:txBody>
      <dsp:txXfrm>
        <a:off x="1800836" y="1982180"/>
        <a:ext cx="809071" cy="434984"/>
      </dsp:txXfrm>
    </dsp:sp>
    <dsp:sp modelId="{843EDEF0-9A52-4331-B3F7-2F2CA037A563}">
      <dsp:nvSpPr>
        <dsp:cNvPr id="0" name=""/>
        <dsp:cNvSpPr/>
      </dsp:nvSpPr>
      <dsp:spPr>
        <a:xfrm rot="5400000">
          <a:off x="422660" y="1884309"/>
          <a:ext cx="724974" cy="630727"/>
        </a:xfrm>
        <a:prstGeom prst="hexagon">
          <a:avLst>
            <a:gd name="adj" fmla="val 25000"/>
            <a:gd name="vf" fmla="val 115470"/>
          </a:avLst>
        </a:prstGeom>
        <a:solidFill>
          <a:srgbClr val="00B050"/>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sp:txBody>
      <dsp:txXfrm rot="-5400000">
        <a:off x="568071" y="1950161"/>
        <a:ext cx="434151" cy="4990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2567F2-D4CF-4C2B-84B3-F92454E2B87D}">
      <dsp:nvSpPr>
        <dsp:cNvPr id="0" name=""/>
        <dsp:cNvSpPr/>
      </dsp:nvSpPr>
      <dsp:spPr>
        <a:xfrm rot="5400000">
          <a:off x="1103846" y="653592"/>
          <a:ext cx="724974" cy="630727"/>
        </a:xfrm>
        <a:prstGeom prst="hexagon">
          <a:avLst>
            <a:gd name="adj" fmla="val 25000"/>
            <a:gd name="vf" fmla="val 115470"/>
          </a:avLst>
        </a:prstGeom>
        <a:solidFill>
          <a:schemeClr val="tx1">
            <a:lumMod val="65000"/>
            <a:lumOff val="3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dirty="0"/>
            <a:t>mod1</a:t>
          </a:r>
        </a:p>
      </dsp:txBody>
      <dsp:txXfrm rot="-5400000">
        <a:off x="1249257" y="719444"/>
        <a:ext cx="434151" cy="499024"/>
      </dsp:txXfrm>
    </dsp:sp>
    <dsp:sp modelId="{57A295D9-91BB-4C4A-B605-1716F65A1607}">
      <dsp:nvSpPr>
        <dsp:cNvPr id="0" name=""/>
        <dsp:cNvSpPr/>
      </dsp:nvSpPr>
      <dsp:spPr>
        <a:xfrm>
          <a:off x="1800836" y="751464"/>
          <a:ext cx="809071" cy="43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endParaRPr lang="pl-PL" sz="1100" kern="1200"/>
        </a:p>
      </dsp:txBody>
      <dsp:txXfrm>
        <a:off x="1800836" y="751464"/>
        <a:ext cx="809071" cy="434984"/>
      </dsp:txXfrm>
    </dsp:sp>
    <dsp:sp modelId="{F9825AB7-2173-475C-960C-8921174204B8}">
      <dsp:nvSpPr>
        <dsp:cNvPr id="0" name=""/>
        <dsp:cNvSpPr/>
      </dsp:nvSpPr>
      <dsp:spPr>
        <a:xfrm rot="5400000">
          <a:off x="1102168" y="1928721"/>
          <a:ext cx="724974" cy="630727"/>
        </a:xfrm>
        <a:prstGeom prst="hexagon">
          <a:avLst>
            <a:gd name="adj" fmla="val 25000"/>
            <a:gd name="vf" fmla="val 115470"/>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pl-PL" sz="1700" b="1" kern="1200" dirty="0" err="1"/>
            <a:t>main</a:t>
          </a:r>
          <a:endParaRPr lang="pl-PL" sz="1700" b="1" kern="1200" dirty="0"/>
        </a:p>
      </dsp:txBody>
      <dsp:txXfrm rot="-5400000">
        <a:off x="1247579" y="1994573"/>
        <a:ext cx="434151" cy="499024"/>
      </dsp:txXfrm>
    </dsp:sp>
    <dsp:sp modelId="{DCB105FE-D39E-48DD-B6E0-3EE09BDA81CB}">
      <dsp:nvSpPr>
        <dsp:cNvPr id="0" name=""/>
        <dsp:cNvSpPr/>
      </dsp:nvSpPr>
      <dsp:spPr>
        <a:xfrm rot="5400000">
          <a:off x="1798454" y="651135"/>
          <a:ext cx="724974" cy="630727"/>
        </a:xfrm>
        <a:prstGeom prst="hexagon">
          <a:avLst>
            <a:gd name="adj" fmla="val 25000"/>
            <a:gd name="vf" fmla="val 115470"/>
          </a:avLst>
        </a:prstGeom>
        <a:solidFill>
          <a:srgbClr val="000000">
            <a:lumMod val="65000"/>
            <a:lumOff val="35000"/>
          </a:srgbClr>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mod2</a:t>
          </a:r>
        </a:p>
      </dsp:txBody>
      <dsp:txXfrm rot="-5400000">
        <a:off x="1943865" y="716987"/>
        <a:ext cx="434151" cy="499024"/>
      </dsp:txXfrm>
    </dsp:sp>
    <dsp:sp modelId="{B5AF3DE8-F772-4C1B-A246-40CFE75A994E}">
      <dsp:nvSpPr>
        <dsp:cNvPr id="0" name=""/>
        <dsp:cNvSpPr/>
      </dsp:nvSpPr>
      <dsp:spPr>
        <a:xfrm>
          <a:off x="0" y="1366822"/>
          <a:ext cx="782972" cy="43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r" defTabSz="488950">
            <a:lnSpc>
              <a:spcPct val="90000"/>
            </a:lnSpc>
            <a:spcBef>
              <a:spcPct val="0"/>
            </a:spcBef>
            <a:spcAft>
              <a:spcPct val="35000"/>
            </a:spcAft>
            <a:buNone/>
          </a:pPr>
          <a:endParaRPr lang="pl-PL" sz="1100" kern="1200" dirty="0"/>
        </a:p>
      </dsp:txBody>
      <dsp:txXfrm>
        <a:off x="0" y="1366822"/>
        <a:ext cx="782972" cy="434984"/>
      </dsp:txXfrm>
    </dsp:sp>
    <dsp:sp modelId="{078D7F6E-1B86-450C-976B-153FEB6DA828}">
      <dsp:nvSpPr>
        <dsp:cNvPr id="0" name=""/>
        <dsp:cNvSpPr/>
      </dsp:nvSpPr>
      <dsp:spPr>
        <a:xfrm rot="5400000">
          <a:off x="797180" y="1294122"/>
          <a:ext cx="724974" cy="630727"/>
        </a:xfrm>
        <a:prstGeom prst="hexagon">
          <a:avLst>
            <a:gd name="adj" fmla="val 25000"/>
            <a:gd name="vf" fmla="val 115470"/>
          </a:avLst>
        </a:prstGeom>
        <a:solidFill>
          <a:srgbClr val="00B050"/>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sp:txBody>
      <dsp:txXfrm rot="-5400000">
        <a:off x="942591" y="1359974"/>
        <a:ext cx="434151" cy="499024"/>
      </dsp:txXfrm>
    </dsp:sp>
    <dsp:sp modelId="{BC1EB869-BCD4-428A-BE8E-1B43EA68AA6E}">
      <dsp:nvSpPr>
        <dsp:cNvPr id="0" name=""/>
        <dsp:cNvSpPr/>
      </dsp:nvSpPr>
      <dsp:spPr>
        <a:xfrm rot="5400000">
          <a:off x="1487442" y="1298704"/>
          <a:ext cx="724974" cy="630727"/>
        </a:xfrm>
        <a:prstGeom prst="hexagon">
          <a:avLst>
            <a:gd name="adj" fmla="val 25000"/>
            <a:gd name="vf" fmla="val 115470"/>
          </a:avLst>
        </a:prstGeom>
        <a:solidFill>
          <a:srgbClr val="000000">
            <a:lumMod val="65000"/>
            <a:lumOff val="35000"/>
          </a:srgbClr>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mod3</a:t>
          </a:r>
        </a:p>
      </dsp:txBody>
      <dsp:txXfrm rot="-5400000">
        <a:off x="1632853" y="1364556"/>
        <a:ext cx="434151" cy="499024"/>
      </dsp:txXfrm>
    </dsp:sp>
    <dsp:sp modelId="{60509B6F-09E0-4ED7-9A6A-A21B1DE167E3}">
      <dsp:nvSpPr>
        <dsp:cNvPr id="0" name=""/>
        <dsp:cNvSpPr/>
      </dsp:nvSpPr>
      <dsp:spPr>
        <a:xfrm>
          <a:off x="1800836" y="1982180"/>
          <a:ext cx="809071" cy="43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endParaRPr lang="pl-PL" sz="1100" kern="1200"/>
        </a:p>
      </dsp:txBody>
      <dsp:txXfrm>
        <a:off x="1800836" y="1982180"/>
        <a:ext cx="809071" cy="434984"/>
      </dsp:txXfrm>
    </dsp:sp>
    <dsp:sp modelId="{843EDEF0-9A52-4331-B3F7-2F2CA037A563}">
      <dsp:nvSpPr>
        <dsp:cNvPr id="0" name=""/>
        <dsp:cNvSpPr/>
      </dsp:nvSpPr>
      <dsp:spPr>
        <a:xfrm rot="5400000">
          <a:off x="422660" y="1884309"/>
          <a:ext cx="724974" cy="630727"/>
        </a:xfrm>
        <a:prstGeom prst="hexagon">
          <a:avLst>
            <a:gd name="adj" fmla="val 25000"/>
            <a:gd name="vf" fmla="val 115470"/>
          </a:avLst>
        </a:prstGeom>
        <a:solidFill>
          <a:srgbClr val="00B050"/>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sp:txBody>
      <dsp:txXfrm rot="-5400000">
        <a:off x="568071" y="1950161"/>
        <a:ext cx="434151" cy="4990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2567F2-D4CF-4C2B-84B3-F92454E2B87D}">
      <dsp:nvSpPr>
        <dsp:cNvPr id="0" name=""/>
        <dsp:cNvSpPr/>
      </dsp:nvSpPr>
      <dsp:spPr>
        <a:xfrm rot="5400000">
          <a:off x="1103846" y="653592"/>
          <a:ext cx="724974" cy="630727"/>
        </a:xfrm>
        <a:prstGeom prst="hexagon">
          <a:avLst>
            <a:gd name="adj" fmla="val 25000"/>
            <a:gd name="vf" fmla="val 115470"/>
          </a:avLst>
        </a:prstGeom>
        <a:solidFill>
          <a:schemeClr val="tx1">
            <a:lumMod val="65000"/>
            <a:lumOff val="3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dirty="0"/>
            <a:t>mod1</a:t>
          </a:r>
        </a:p>
      </dsp:txBody>
      <dsp:txXfrm rot="-5400000">
        <a:off x="1249257" y="719444"/>
        <a:ext cx="434151" cy="499024"/>
      </dsp:txXfrm>
    </dsp:sp>
    <dsp:sp modelId="{57A295D9-91BB-4C4A-B605-1716F65A1607}">
      <dsp:nvSpPr>
        <dsp:cNvPr id="0" name=""/>
        <dsp:cNvSpPr/>
      </dsp:nvSpPr>
      <dsp:spPr>
        <a:xfrm>
          <a:off x="1800836" y="751464"/>
          <a:ext cx="809071" cy="43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endParaRPr lang="pl-PL" sz="1100" kern="1200"/>
        </a:p>
      </dsp:txBody>
      <dsp:txXfrm>
        <a:off x="1800836" y="751464"/>
        <a:ext cx="809071" cy="434984"/>
      </dsp:txXfrm>
    </dsp:sp>
    <dsp:sp modelId="{F9825AB7-2173-475C-960C-8921174204B8}">
      <dsp:nvSpPr>
        <dsp:cNvPr id="0" name=""/>
        <dsp:cNvSpPr/>
      </dsp:nvSpPr>
      <dsp:spPr>
        <a:xfrm rot="5400000">
          <a:off x="1102168" y="1928721"/>
          <a:ext cx="724974" cy="630727"/>
        </a:xfrm>
        <a:prstGeom prst="hexagon">
          <a:avLst>
            <a:gd name="adj" fmla="val 25000"/>
            <a:gd name="vf" fmla="val 115470"/>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pl-PL" sz="1700" b="1" kern="1200" dirty="0" err="1"/>
            <a:t>main</a:t>
          </a:r>
          <a:endParaRPr lang="pl-PL" sz="1700" b="1" kern="1200" dirty="0"/>
        </a:p>
      </dsp:txBody>
      <dsp:txXfrm rot="-5400000">
        <a:off x="1247579" y="1994573"/>
        <a:ext cx="434151" cy="499024"/>
      </dsp:txXfrm>
    </dsp:sp>
    <dsp:sp modelId="{DCB105FE-D39E-48DD-B6E0-3EE09BDA81CB}">
      <dsp:nvSpPr>
        <dsp:cNvPr id="0" name=""/>
        <dsp:cNvSpPr/>
      </dsp:nvSpPr>
      <dsp:spPr>
        <a:xfrm rot="5400000">
          <a:off x="1798454" y="651135"/>
          <a:ext cx="724974" cy="630727"/>
        </a:xfrm>
        <a:prstGeom prst="hexagon">
          <a:avLst>
            <a:gd name="adj" fmla="val 25000"/>
            <a:gd name="vf" fmla="val 115470"/>
          </a:avLst>
        </a:prstGeom>
        <a:solidFill>
          <a:srgbClr val="000000">
            <a:lumMod val="65000"/>
            <a:lumOff val="35000"/>
          </a:srgbClr>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mod2</a:t>
          </a:r>
        </a:p>
      </dsp:txBody>
      <dsp:txXfrm rot="-5400000">
        <a:off x="1943865" y="716987"/>
        <a:ext cx="434151" cy="499024"/>
      </dsp:txXfrm>
    </dsp:sp>
    <dsp:sp modelId="{B5AF3DE8-F772-4C1B-A246-40CFE75A994E}">
      <dsp:nvSpPr>
        <dsp:cNvPr id="0" name=""/>
        <dsp:cNvSpPr/>
      </dsp:nvSpPr>
      <dsp:spPr>
        <a:xfrm>
          <a:off x="0" y="1366822"/>
          <a:ext cx="782972" cy="43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r" defTabSz="488950">
            <a:lnSpc>
              <a:spcPct val="90000"/>
            </a:lnSpc>
            <a:spcBef>
              <a:spcPct val="0"/>
            </a:spcBef>
            <a:spcAft>
              <a:spcPct val="35000"/>
            </a:spcAft>
            <a:buNone/>
          </a:pPr>
          <a:endParaRPr lang="pl-PL" sz="1100" kern="1200" dirty="0"/>
        </a:p>
      </dsp:txBody>
      <dsp:txXfrm>
        <a:off x="0" y="1366822"/>
        <a:ext cx="782972" cy="434984"/>
      </dsp:txXfrm>
    </dsp:sp>
    <dsp:sp modelId="{078D7F6E-1B86-450C-976B-153FEB6DA828}">
      <dsp:nvSpPr>
        <dsp:cNvPr id="0" name=""/>
        <dsp:cNvSpPr/>
      </dsp:nvSpPr>
      <dsp:spPr>
        <a:xfrm rot="5400000">
          <a:off x="797180" y="1294122"/>
          <a:ext cx="724974" cy="630727"/>
        </a:xfrm>
        <a:prstGeom prst="hexagon">
          <a:avLst>
            <a:gd name="adj" fmla="val 25000"/>
            <a:gd name="vf" fmla="val 115470"/>
          </a:avLst>
        </a:prstGeom>
        <a:solidFill>
          <a:srgbClr val="00B050"/>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sp:txBody>
      <dsp:txXfrm rot="-5400000">
        <a:off x="942591" y="1359974"/>
        <a:ext cx="434151" cy="499024"/>
      </dsp:txXfrm>
    </dsp:sp>
    <dsp:sp modelId="{BC1EB869-BCD4-428A-BE8E-1B43EA68AA6E}">
      <dsp:nvSpPr>
        <dsp:cNvPr id="0" name=""/>
        <dsp:cNvSpPr/>
      </dsp:nvSpPr>
      <dsp:spPr>
        <a:xfrm rot="5400000">
          <a:off x="1487442" y="1298704"/>
          <a:ext cx="724974" cy="630727"/>
        </a:xfrm>
        <a:prstGeom prst="hexagon">
          <a:avLst>
            <a:gd name="adj" fmla="val 25000"/>
            <a:gd name="vf" fmla="val 115470"/>
          </a:avLst>
        </a:prstGeom>
        <a:solidFill>
          <a:srgbClr val="000000">
            <a:lumMod val="65000"/>
            <a:lumOff val="35000"/>
          </a:srgbClr>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mod3</a:t>
          </a:r>
        </a:p>
      </dsp:txBody>
      <dsp:txXfrm rot="-5400000">
        <a:off x="1632853" y="1364556"/>
        <a:ext cx="434151" cy="499024"/>
      </dsp:txXfrm>
    </dsp:sp>
    <dsp:sp modelId="{60509B6F-09E0-4ED7-9A6A-A21B1DE167E3}">
      <dsp:nvSpPr>
        <dsp:cNvPr id="0" name=""/>
        <dsp:cNvSpPr/>
      </dsp:nvSpPr>
      <dsp:spPr>
        <a:xfrm>
          <a:off x="1800836" y="1982180"/>
          <a:ext cx="809071" cy="43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endParaRPr lang="pl-PL" sz="1100" kern="1200"/>
        </a:p>
      </dsp:txBody>
      <dsp:txXfrm>
        <a:off x="1800836" y="1982180"/>
        <a:ext cx="809071" cy="434984"/>
      </dsp:txXfrm>
    </dsp:sp>
    <dsp:sp modelId="{843EDEF0-9A52-4331-B3F7-2F2CA037A563}">
      <dsp:nvSpPr>
        <dsp:cNvPr id="0" name=""/>
        <dsp:cNvSpPr/>
      </dsp:nvSpPr>
      <dsp:spPr>
        <a:xfrm rot="5400000">
          <a:off x="422660" y="1884309"/>
          <a:ext cx="724974" cy="630727"/>
        </a:xfrm>
        <a:prstGeom prst="hexagon">
          <a:avLst>
            <a:gd name="adj" fmla="val 25000"/>
            <a:gd name="vf" fmla="val 115470"/>
          </a:avLst>
        </a:prstGeom>
        <a:solidFill>
          <a:srgbClr val="00B050"/>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sp:txBody>
      <dsp:txXfrm rot="-5400000">
        <a:off x="568071" y="1950161"/>
        <a:ext cx="434151" cy="49902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3/19/2021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2024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3/19/2021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12158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3/19/2021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72567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3/19/2021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3884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3/19/2021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72083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3/19/2021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0433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3/19/2021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80069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3/19/2021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6355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3/19/2021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4023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3/19/2021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22558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3/19/2021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4527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3/19/2021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75072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1" r:id="rId6"/>
    <p:sldLayoutId id="2147483707" r:id="rId7"/>
    <p:sldLayoutId id="2147483708" r:id="rId8"/>
    <p:sldLayoutId id="2147483709" r:id="rId9"/>
    <p:sldLayoutId id="2147483710" r:id="rId10"/>
    <p:sldLayoutId id="2147483712" r:id="rId11"/>
  </p:sldLayoutIdLst>
  <p:hf sldNum="0" hdr="0" ftr="0" dt="0"/>
  <p:txStyles>
    <p:titleStyle>
      <a:lvl1pPr algn="l" defTabSz="914400" rtl="0" eaLnBrk="1" latinLnBrk="0" hangingPunct="1">
        <a:lnSpc>
          <a:spcPct val="90000"/>
        </a:lnSpc>
        <a:spcBef>
          <a:spcPct val="0"/>
        </a:spcBef>
        <a:buNone/>
        <a:defRPr sz="46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nodejs.org/docs/latest-v15.x/api/cli.html"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hyperlink" Target="https://nodejs.org/api/index.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nodejs.org/dist/latest-v12.x/docs/api/events.html" TargetMode="External"/><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nodejs.org/api/stream.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hyperlink" Target="https://nodejs.org/api/buffer.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restfulapi.net/http-status-codes/"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hyperlink" Target="https://restfulapi.net/http-status-code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json.org/json-pl.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www.npmjs.co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semver.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npmjs.com/package/pug" TargetMode="External"/><Relationship Id="rId2" Type="http://schemas.openxmlformats.org/officeDocument/2006/relationships/hyperlink" Target="https://www.npmjs.com/package/express" TargetMode="External"/><Relationship Id="rId1" Type="http://schemas.openxmlformats.org/officeDocument/2006/relationships/slideLayout" Target="../slideLayouts/slideLayout2.xml"/><Relationship Id="rId5" Type="http://schemas.openxmlformats.org/officeDocument/2006/relationships/hyperlink" Target="https://www.npmjs.com/package/websocket" TargetMode="External"/><Relationship Id="rId4" Type="http://schemas.openxmlformats.org/officeDocument/2006/relationships/hyperlink" Target="https://www.npmjs.com/package/les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expressjs.com/en/4x/api.html#app.all" TargetMode="External"/><Relationship Id="rId2" Type="http://schemas.openxmlformats.org/officeDocument/2006/relationships/hyperlink" Target="https://expressjs.com/en/4x/api.html#app.METHOD" TargetMode="External"/><Relationship Id="rId1" Type="http://schemas.openxmlformats.org/officeDocument/2006/relationships/slideLayout" Target="../slideLayouts/slideLayout2.xml"/><Relationship Id="rId4" Type="http://schemas.openxmlformats.org/officeDocument/2006/relationships/hyperlink" Target="https://expressjs.com/en/4x/api.html#app.us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mder.net/" TargetMode="Externa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marketplace.visualstudio.com/items?itemName=waderyan.nodejs-extension-pack" TargetMode="External"/><Relationship Id="rId5" Type="http://schemas.openxmlformats.org/officeDocument/2006/relationships/hyperlink" Target="https://marketplace.visualstudio.com/items?itemName=xabikos.JavaScriptSnippets" TargetMode="External"/><Relationship Id="rId4" Type="http://schemas.openxmlformats.org/officeDocument/2006/relationships/hyperlink" Target="https://code.visualstudio.co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AA86C0-818E-4049-BF50-91F4AE7174E3}"/>
              </a:ext>
            </a:extLst>
          </p:cNvPr>
          <p:cNvPicPr>
            <a:picLocks noChangeAspect="1"/>
          </p:cNvPicPr>
          <p:nvPr/>
        </p:nvPicPr>
        <p:blipFill rotWithShape="1">
          <a:blip r:embed="rId2"/>
          <a:srcRect t="558" b="15172"/>
          <a:stretch/>
        </p:blipFill>
        <p:spPr>
          <a:xfrm>
            <a:off x="-1" y="10"/>
            <a:ext cx="12191999" cy="6857990"/>
          </a:xfrm>
          <a:prstGeom prst="rect">
            <a:avLst/>
          </a:prstGeom>
        </p:spPr>
      </p:pic>
      <p:sp>
        <p:nvSpPr>
          <p:cNvPr id="9" name="Rectangle 8">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C6D6626E-91AD-4026-84D1-8065177D50D3}"/>
              </a:ext>
            </a:extLst>
          </p:cNvPr>
          <p:cNvSpPr>
            <a:spLocks noGrp="1"/>
          </p:cNvSpPr>
          <p:nvPr>
            <p:ph type="ctrTitle"/>
          </p:nvPr>
        </p:nvSpPr>
        <p:spPr>
          <a:xfrm>
            <a:off x="735791" y="3331444"/>
            <a:ext cx="6470692" cy="1229306"/>
          </a:xfrm>
        </p:spPr>
        <p:txBody>
          <a:bodyPr>
            <a:normAutofit/>
          </a:bodyPr>
          <a:lstStyle/>
          <a:p>
            <a:r>
              <a:rPr lang="pl-PL" sz="5400" dirty="0">
                <a:solidFill>
                  <a:schemeClr val="tx1"/>
                </a:solidFill>
              </a:rPr>
              <a:t>Kurs </a:t>
            </a:r>
            <a:r>
              <a:rPr lang="pl-PL" sz="5400" dirty="0">
                <a:solidFill>
                  <a:srgbClr val="3E863D"/>
                </a:solidFill>
              </a:rPr>
              <a:t>podstawowy</a:t>
            </a:r>
          </a:p>
        </p:txBody>
      </p:sp>
      <p:cxnSp>
        <p:nvCxnSpPr>
          <p:cNvPr id="11" name="Straight Connector 10">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Znalezione obrazy dla zapytania logo node.js">
            <a:extLst>
              <a:ext uri="{FF2B5EF4-FFF2-40B4-BE49-F238E27FC236}">
                <a16:creationId xmlns:a16="http://schemas.microsoft.com/office/drawing/2014/main" id="{F5B1A746-A2DA-4035-B539-9BF8F38A1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087" y="568742"/>
            <a:ext cx="3498593" cy="2140665"/>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5" descr="Obraz zawierający sylwetka, grafika wektorowa, nocne niebo&#10;&#10;Opis wygenerowany automatycznie">
            <a:extLst>
              <a:ext uri="{FF2B5EF4-FFF2-40B4-BE49-F238E27FC236}">
                <a16:creationId xmlns:a16="http://schemas.microsoft.com/office/drawing/2014/main" id="{62A31D50-72C0-4D58-8ECC-9C24A42142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777">
            <a:off x="9681437" y="1566966"/>
            <a:ext cx="301507" cy="301507"/>
          </a:xfrm>
          <a:prstGeom prst="rect">
            <a:avLst/>
          </a:prstGeom>
        </p:spPr>
      </p:pic>
    </p:spTree>
    <p:extLst>
      <p:ext uri="{BB962C8B-B14F-4D97-AF65-F5344CB8AC3E}">
        <p14:creationId xmlns:p14="http://schemas.microsoft.com/office/powerpoint/2010/main" val="128243596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8">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raz 4" descr="Obraz zawierający laptop, wewnątrz, komputer, siedzi&#10;&#10;Opis wygenerowany przy bardzo wysokim poziomie pewności">
            <a:extLst>
              <a:ext uri="{FF2B5EF4-FFF2-40B4-BE49-F238E27FC236}">
                <a16:creationId xmlns:a16="http://schemas.microsoft.com/office/drawing/2014/main" id="{344D360A-9864-4CB9-99E7-BD7CEDE0BFE7}"/>
              </a:ext>
            </a:extLst>
          </p:cNvPr>
          <p:cNvPicPr>
            <a:picLocks noChangeAspect="1"/>
          </p:cNvPicPr>
          <p:nvPr/>
        </p:nvPicPr>
        <p:blipFill rotWithShape="1">
          <a:blip r:embed="rId2">
            <a:duotone>
              <a:schemeClr val="bg2">
                <a:shade val="45000"/>
                <a:satMod val="135000"/>
              </a:schemeClr>
              <a:prstClr val="white"/>
            </a:duotone>
            <a:alphaModFix amt="45000"/>
          </a:blip>
          <a:srcRect r="24889"/>
          <a:stretch/>
        </p:blipFill>
        <p:spPr>
          <a:xfrm>
            <a:off x="20" y="10"/>
            <a:ext cx="12191980" cy="6857990"/>
          </a:xfrm>
          <a:prstGeom prst="rect">
            <a:avLst/>
          </a:prstGeom>
        </p:spPr>
      </p:pic>
      <p:sp>
        <p:nvSpPr>
          <p:cNvPr id="2" name="Tytuł 1">
            <a:extLst>
              <a:ext uri="{FF2B5EF4-FFF2-40B4-BE49-F238E27FC236}">
                <a16:creationId xmlns:a16="http://schemas.microsoft.com/office/drawing/2014/main" id="{A59265BF-FD89-4123-BAA2-1A6460EA419C}"/>
              </a:ext>
            </a:extLst>
          </p:cNvPr>
          <p:cNvSpPr>
            <a:spLocks noGrp="1"/>
          </p:cNvSpPr>
          <p:nvPr>
            <p:ph type="title"/>
          </p:nvPr>
        </p:nvSpPr>
        <p:spPr>
          <a:xfrm>
            <a:off x="1097280" y="286603"/>
            <a:ext cx="10058400" cy="1450757"/>
          </a:xfrm>
        </p:spPr>
        <p:txBody>
          <a:bodyPr>
            <a:normAutofit/>
          </a:bodyPr>
          <a:lstStyle/>
          <a:p>
            <a:r>
              <a:rPr lang="pl-PL" dirty="0"/>
              <a:t>Proste polecenia</a:t>
            </a:r>
          </a:p>
        </p:txBody>
      </p:sp>
      <p:cxnSp>
        <p:nvCxnSpPr>
          <p:cNvPr id="8" name="Straight Connector 10">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6A3EB10E-E3E8-4DDE-BCA9-1789A298A9FA}"/>
              </a:ext>
            </a:extLst>
          </p:cNvPr>
          <p:cNvSpPr>
            <a:spLocks noGrp="1"/>
          </p:cNvSpPr>
          <p:nvPr>
            <p:ph idx="1"/>
          </p:nvPr>
        </p:nvSpPr>
        <p:spPr>
          <a:xfrm>
            <a:off x="1097280" y="2108201"/>
            <a:ext cx="10227858" cy="3760891"/>
          </a:xfrm>
        </p:spPr>
        <p:txBody>
          <a:bodyPr>
            <a:normAutofit/>
          </a:bodyPr>
          <a:lstStyle/>
          <a:p>
            <a:pPr>
              <a:lnSpc>
                <a:spcPct val="100000"/>
              </a:lnSpc>
            </a:pPr>
            <a:r>
              <a:rPr lang="pl-PL" dirty="0">
                <a:latin typeface="Calibri" panose="020F0502020204030204" pitchFamily="34" charset="0"/>
                <a:cs typeface="Calibri" panose="020F0502020204030204" pitchFamily="34" charset="0"/>
              </a:rPr>
              <a:t>Prosta funkcja w konsoli</a:t>
            </a:r>
          </a:p>
          <a:p>
            <a:pPr>
              <a:lnSpc>
                <a:spcPct val="100000"/>
              </a:lnSpc>
            </a:pPr>
            <a:r>
              <a:rPr lang="pl-PL" dirty="0">
                <a:latin typeface="Calibri" panose="020F0502020204030204" pitchFamily="34" charset="0"/>
                <a:cs typeface="Calibri" panose="020F0502020204030204" pitchFamily="34" charset="0"/>
              </a:rPr>
              <a:t>Składnia:</a:t>
            </a:r>
          </a:p>
          <a:p>
            <a:pPr marL="0" indent="0">
              <a:lnSpc>
                <a:spcPct val="100000"/>
              </a:lnSpc>
              <a:buNone/>
            </a:pPr>
            <a:r>
              <a:rPr lang="pl-PL" b="1" dirty="0">
                <a:highlight>
                  <a:srgbClr val="00FF00"/>
                </a:highlight>
                <a:latin typeface="Calibri" panose="020F0502020204030204" pitchFamily="34" charset="0"/>
                <a:cs typeface="Calibri" panose="020F0502020204030204" pitchFamily="34" charset="0"/>
              </a:rPr>
              <a:t> </a:t>
            </a:r>
            <a:r>
              <a:rPr lang="pl-PL" b="1" dirty="0" err="1">
                <a:highlight>
                  <a:srgbClr val="00FF00"/>
                </a:highlight>
                <a:latin typeface="Calibri" panose="020F0502020204030204" pitchFamily="34" charset="0"/>
                <a:cs typeface="Calibri" panose="020F0502020204030204" pitchFamily="34" charset="0"/>
              </a:rPr>
              <a:t>function</a:t>
            </a:r>
            <a:r>
              <a:rPr lang="pl-PL" b="1" dirty="0">
                <a:highlight>
                  <a:srgbClr val="00FF00"/>
                </a:highlight>
                <a:latin typeface="Calibri" panose="020F0502020204030204" pitchFamily="34" charset="0"/>
                <a:cs typeface="Calibri" panose="020F0502020204030204" pitchFamily="34" charset="0"/>
              </a:rPr>
              <a:t> </a:t>
            </a:r>
            <a:r>
              <a:rPr lang="pl-PL" b="1" dirty="0" err="1">
                <a:highlight>
                  <a:srgbClr val="00FF00"/>
                </a:highlight>
                <a:latin typeface="Calibri" panose="020F0502020204030204" pitchFamily="34" charset="0"/>
                <a:cs typeface="Calibri" panose="020F0502020204030204" pitchFamily="34" charset="0"/>
              </a:rPr>
              <a:t>nazwa_funkcji</a:t>
            </a:r>
            <a:r>
              <a:rPr lang="pl-PL" b="1" dirty="0">
                <a:highlight>
                  <a:srgbClr val="00FF00"/>
                </a:highlight>
                <a:latin typeface="Calibri" panose="020F0502020204030204" pitchFamily="34" charset="0"/>
                <a:cs typeface="Calibri" panose="020F0502020204030204" pitchFamily="34" charset="0"/>
              </a:rPr>
              <a:t>(parametr, parametr){ciało  funkcji}</a:t>
            </a:r>
          </a:p>
          <a:p>
            <a:pPr>
              <a:lnSpc>
                <a:spcPct val="100000"/>
              </a:lnSpc>
            </a:pPr>
            <a:r>
              <a:rPr lang="pl-PL" dirty="0">
                <a:latin typeface="Calibri" panose="020F0502020204030204" pitchFamily="34" charset="0"/>
                <a:cs typeface="Calibri" panose="020F0502020204030204" pitchFamily="34" charset="0"/>
              </a:rPr>
              <a:t>Przykład: </a:t>
            </a:r>
          </a:p>
          <a:p>
            <a:pPr marL="0" indent="0">
              <a:lnSpc>
                <a:spcPct val="100000"/>
              </a:lnSpc>
              <a:buNone/>
            </a:pPr>
            <a:r>
              <a:rPr lang="pl-PL" b="1" dirty="0" err="1">
                <a:highlight>
                  <a:srgbClr val="FFFF00"/>
                </a:highlight>
                <a:latin typeface="Calibri" panose="020F0502020204030204" pitchFamily="34" charset="0"/>
                <a:cs typeface="Calibri" panose="020F0502020204030204" pitchFamily="34" charset="0"/>
              </a:rPr>
              <a:t>function</a:t>
            </a:r>
            <a:r>
              <a:rPr lang="pl-PL" b="1" dirty="0">
                <a:highlight>
                  <a:srgbClr val="FFFF00"/>
                </a:highlight>
                <a:latin typeface="Calibri" panose="020F0502020204030204" pitchFamily="34" charset="0"/>
                <a:cs typeface="Calibri" panose="020F0502020204030204" pitchFamily="34" charset="0"/>
              </a:rPr>
              <a:t> sumuj(</a:t>
            </a:r>
            <a:r>
              <a:rPr lang="pl-PL" b="1" dirty="0" err="1">
                <a:highlight>
                  <a:srgbClr val="FFFF00"/>
                </a:highlight>
                <a:latin typeface="Calibri" panose="020F0502020204030204" pitchFamily="34" charset="0"/>
                <a:cs typeface="Calibri" panose="020F0502020204030204" pitchFamily="34" charset="0"/>
              </a:rPr>
              <a:t>x,y</a:t>
            </a:r>
            <a:r>
              <a:rPr lang="pl-PL" b="1" dirty="0">
                <a:highlight>
                  <a:srgbClr val="FFFF00"/>
                </a:highlight>
                <a:latin typeface="Calibri" panose="020F0502020204030204" pitchFamily="34" charset="0"/>
                <a:cs typeface="Calibri" panose="020F0502020204030204" pitchFamily="34" charset="0"/>
              </a:rPr>
              <a:t>){return </a:t>
            </a:r>
            <a:r>
              <a:rPr lang="pl-PL" b="1" dirty="0" err="1">
                <a:highlight>
                  <a:srgbClr val="FFFF00"/>
                </a:highlight>
                <a:latin typeface="Calibri" panose="020F0502020204030204" pitchFamily="34" charset="0"/>
                <a:cs typeface="Calibri" panose="020F0502020204030204" pitchFamily="34" charset="0"/>
              </a:rPr>
              <a:t>x+y</a:t>
            </a:r>
            <a:r>
              <a:rPr lang="pl-PL" b="1" dirty="0">
                <a:highlight>
                  <a:srgbClr val="FFFF00"/>
                </a:highlight>
                <a:latin typeface="Calibri" panose="020F0502020204030204" pitchFamily="34" charset="0"/>
                <a:cs typeface="Calibri" panose="020F0502020204030204" pitchFamily="34" charset="0"/>
              </a:rPr>
              <a:t>}</a:t>
            </a:r>
          </a:p>
          <a:p>
            <a:pPr marL="0" indent="0">
              <a:lnSpc>
                <a:spcPct val="100000"/>
              </a:lnSpc>
              <a:buNone/>
            </a:pPr>
            <a:r>
              <a:rPr lang="pl-PL" dirty="0">
                <a:latin typeface="Calibri" panose="020F0502020204030204" pitchFamily="34" charset="0"/>
                <a:cs typeface="Calibri" panose="020F0502020204030204" pitchFamily="34" charset="0"/>
              </a:rPr>
              <a:t>Ćwiczenie:</a:t>
            </a:r>
          </a:p>
          <a:p>
            <a:pPr marL="0" indent="0">
              <a:lnSpc>
                <a:spcPct val="100000"/>
              </a:lnSpc>
              <a:buNone/>
            </a:pPr>
            <a:r>
              <a:rPr lang="pl-PL" b="1" dirty="0">
                <a:latin typeface="Calibri" panose="020F0502020204030204" pitchFamily="34" charset="0"/>
                <a:cs typeface="Calibri" panose="020F0502020204030204" pitchFamily="34" charset="0"/>
              </a:rPr>
              <a:t>Napisz funkcję która po podaniu imienia i nazwiska i wieku wypisuje tekst Imię nazwisko ma x lat</a:t>
            </a:r>
          </a:p>
        </p:txBody>
      </p:sp>
      <p:sp>
        <p:nvSpPr>
          <p:cNvPr id="13" name="Rectangle 12">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15709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031AF484-8064-437B-8049-4B38C5593021}"/>
              </a:ext>
            </a:extLst>
          </p:cNvPr>
          <p:cNvSpPr>
            <a:spLocks noGrp="1"/>
          </p:cNvSpPr>
          <p:nvPr>
            <p:ph type="title"/>
          </p:nvPr>
        </p:nvSpPr>
        <p:spPr>
          <a:xfrm>
            <a:off x="5172074" y="286603"/>
            <a:ext cx="5983605" cy="1450757"/>
          </a:xfrm>
        </p:spPr>
        <p:txBody>
          <a:bodyPr>
            <a:normAutofit/>
          </a:bodyPr>
          <a:lstStyle/>
          <a:p>
            <a:r>
              <a:rPr lang="pl-PL"/>
              <a:t>Skrypty inline</a:t>
            </a:r>
          </a:p>
        </p:txBody>
      </p:sp>
      <p:pic>
        <p:nvPicPr>
          <p:cNvPr id="4" name="Obraz 4" descr="Obraz zawierający sprzęt elektroniczny, klawiatura, wewnątrz, ujęcie&#10;&#10;Opis wygenerowany przy bardzo wysokim poziomie pewności">
            <a:extLst>
              <a:ext uri="{FF2B5EF4-FFF2-40B4-BE49-F238E27FC236}">
                <a16:creationId xmlns:a16="http://schemas.microsoft.com/office/drawing/2014/main" id="{AC439B50-3908-441B-AD71-548784041141}"/>
              </a:ext>
            </a:extLst>
          </p:cNvPr>
          <p:cNvPicPr>
            <a:picLocks noChangeAspect="1"/>
          </p:cNvPicPr>
          <p:nvPr/>
        </p:nvPicPr>
        <p:blipFill rotWithShape="1">
          <a:blip r:embed="rId2"/>
          <a:srcRect l="28840" r="27165"/>
          <a:stretch/>
        </p:blipFill>
        <p:spPr>
          <a:xfrm>
            <a:off x="20" y="10"/>
            <a:ext cx="4580077" cy="6857990"/>
          </a:xfrm>
          <a:prstGeom prst="rect">
            <a:avLst/>
          </a:prstGeom>
        </p:spPr>
      </p:pic>
      <p:cxnSp>
        <p:nvCxnSpPr>
          <p:cNvPr id="21" name="Straight Connector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5A9AA78E-B6D3-42DA-9DDC-95F38FE38F1B}"/>
              </a:ext>
            </a:extLst>
          </p:cNvPr>
          <p:cNvSpPr>
            <a:spLocks noGrp="1"/>
          </p:cNvSpPr>
          <p:nvPr>
            <p:ph idx="1"/>
          </p:nvPr>
        </p:nvSpPr>
        <p:spPr>
          <a:xfrm>
            <a:off x="5172074" y="2108201"/>
            <a:ext cx="5983606" cy="3760891"/>
          </a:xfrm>
        </p:spPr>
        <p:txBody>
          <a:bodyPr>
            <a:normAutofit/>
          </a:bodyPr>
          <a:lstStyle/>
          <a:p>
            <a:r>
              <a:rPr lang="pl-PL" b="1" dirty="0">
                <a:latin typeface="Calibri" panose="020F0502020204030204" pitchFamily="34" charset="0"/>
                <a:cs typeface="Calibri" panose="020F0502020204030204" pitchFamily="34" charset="0"/>
                <a:hlinkClick r:id="rId3"/>
              </a:rPr>
              <a:t>https://nodejs.org/docs/latest-v15.x/api/cli.html</a:t>
            </a:r>
            <a:endParaRPr lang="pl-PL" b="1" dirty="0">
              <a:latin typeface="Calibri" panose="020F0502020204030204" pitchFamily="34" charset="0"/>
              <a:cs typeface="Calibri" panose="020F0502020204030204" pitchFamily="34" charset="0"/>
            </a:endParaRPr>
          </a:p>
          <a:p>
            <a:r>
              <a:rPr lang="pl-PL" b="1" dirty="0">
                <a:latin typeface="Calibri" panose="020F0502020204030204" pitchFamily="34" charset="0"/>
                <a:cs typeface="Calibri" panose="020F0502020204030204" pitchFamily="34" charset="0"/>
              </a:rPr>
              <a:t>Skrypty </a:t>
            </a:r>
            <a:r>
              <a:rPr lang="pl-PL" b="1" dirty="0" err="1">
                <a:latin typeface="Calibri" panose="020F0502020204030204" pitchFamily="34" charset="0"/>
                <a:cs typeface="Calibri" panose="020F0502020204030204" pitchFamily="34" charset="0"/>
              </a:rPr>
              <a:t>node</a:t>
            </a:r>
            <a:r>
              <a:rPr lang="pl-PL" b="1" dirty="0">
                <a:latin typeface="Calibri" panose="020F0502020204030204" pitchFamily="34" charset="0"/>
                <a:cs typeface="Calibri" panose="020F0502020204030204" pitchFamily="34" charset="0"/>
              </a:rPr>
              <a:t> można wykonywać również w linii poleceń bez konieczności zapisania ich do pliku</a:t>
            </a:r>
          </a:p>
          <a:p>
            <a:r>
              <a:rPr lang="pl-PL" b="1" dirty="0">
                <a:latin typeface="Calibri" panose="020F0502020204030204" pitchFamily="34" charset="0"/>
                <a:cs typeface="Calibri" panose="020F0502020204030204" pitchFamily="34" charset="0"/>
              </a:rPr>
              <a:t>Przykład:</a:t>
            </a:r>
          </a:p>
          <a:p>
            <a:pPr marL="0" indent="0">
              <a:buNone/>
            </a:pPr>
            <a:r>
              <a:rPr lang="pt-BR" b="1" dirty="0">
                <a:highlight>
                  <a:srgbClr val="FFFF00"/>
                </a:highlight>
                <a:latin typeface="Calibri" panose="020F0502020204030204" pitchFamily="34" charset="0"/>
                <a:cs typeface="Calibri" panose="020F0502020204030204" pitchFamily="34" charset="0"/>
              </a:rPr>
              <a:t>node -e "var a=10; console.log(a+5);</a:t>
            </a:r>
            <a:r>
              <a:rPr lang="pl-PL" b="1" dirty="0">
                <a:highlight>
                  <a:srgbClr val="FFFF00"/>
                </a:highlight>
                <a:latin typeface="Calibri" panose="020F0502020204030204" pitchFamily="34" charset="0"/>
                <a:cs typeface="Calibri" panose="020F0502020204030204" pitchFamily="34" charset="0"/>
              </a:rPr>
              <a:t>”</a:t>
            </a:r>
          </a:p>
          <a:p>
            <a:pPr marL="0" indent="0">
              <a:buNone/>
            </a:pPr>
            <a:endParaRPr lang="pl-PL" b="1" dirty="0">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60409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2E121BF-8B7C-4E07-991C-D90A0B5B9BD5}"/>
              </a:ext>
            </a:extLst>
          </p:cNvPr>
          <p:cNvSpPr>
            <a:spLocks noGrp="1"/>
          </p:cNvSpPr>
          <p:nvPr>
            <p:ph type="title"/>
          </p:nvPr>
        </p:nvSpPr>
        <p:spPr/>
        <p:txBody>
          <a:bodyPr/>
          <a:lstStyle/>
          <a:p>
            <a:r>
              <a:rPr lang="pl-PL" dirty="0"/>
              <a:t>Moduły</a:t>
            </a:r>
          </a:p>
        </p:txBody>
      </p:sp>
      <p:sp>
        <p:nvSpPr>
          <p:cNvPr id="3" name="Symbol zastępczy zawartości 2">
            <a:extLst>
              <a:ext uri="{FF2B5EF4-FFF2-40B4-BE49-F238E27FC236}">
                <a16:creationId xmlns:a16="http://schemas.microsoft.com/office/drawing/2014/main" id="{738823B2-27D9-435A-A666-8D72F082C889}"/>
              </a:ext>
            </a:extLst>
          </p:cNvPr>
          <p:cNvSpPr>
            <a:spLocks noGrp="1"/>
          </p:cNvSpPr>
          <p:nvPr>
            <p:ph idx="1"/>
          </p:nvPr>
        </p:nvSpPr>
        <p:spPr/>
        <p:txBody>
          <a:bodyPr/>
          <a:lstStyle/>
          <a:p>
            <a:pPr algn="just"/>
            <a:r>
              <a:rPr lang="pl-PL" b="1" dirty="0">
                <a:latin typeface="Calibri" panose="020F0502020204030204" pitchFamily="34" charset="0"/>
                <a:cs typeface="Calibri" panose="020F0502020204030204" pitchFamily="34" charset="0"/>
              </a:rPr>
              <a:t>Moduły w Node.js możemy traktować jako pełnoprawne aplikacje (biblioteki), które możemy wykorzystać w naszych projektach. Moduły dzielimy na wbudowane, dostarczane przez twórców Node.js, oraz zewnętrzne tworzone i rozwijane przez niezależnych programistów. </a:t>
            </a:r>
          </a:p>
          <a:p>
            <a:pPr algn="just"/>
            <a:endParaRPr lang="pl-PL" b="1" dirty="0">
              <a:latin typeface="Calibri" panose="020F0502020204030204" pitchFamily="34" charset="0"/>
              <a:cs typeface="Calibri" panose="020F0502020204030204" pitchFamily="34" charset="0"/>
            </a:endParaRPr>
          </a:p>
          <a:p>
            <a:pPr algn="just"/>
            <a:r>
              <a:rPr lang="pl-PL" b="1" dirty="0">
                <a:latin typeface="Calibri" panose="020F0502020204030204" pitchFamily="34" charset="0"/>
                <a:cs typeface="Calibri" panose="020F0502020204030204" pitchFamily="34" charset="0"/>
              </a:rPr>
              <a:t>Przed użyciem moduł musi zostać zaimportowany za pomocą polecenia </a:t>
            </a:r>
          </a:p>
          <a:p>
            <a:r>
              <a:rPr lang="pl-PL" b="1" dirty="0" err="1">
                <a:highlight>
                  <a:srgbClr val="FFFF00"/>
                </a:highlight>
                <a:latin typeface="Calibri" panose="020F0502020204030204" pitchFamily="34" charset="0"/>
                <a:cs typeface="Calibri" panose="020F0502020204030204" pitchFamily="34" charset="0"/>
              </a:rPr>
              <a:t>required</a:t>
            </a:r>
            <a:r>
              <a:rPr lang="pl-PL" b="1" dirty="0">
                <a:highlight>
                  <a:srgbClr val="FFFF00"/>
                </a:highlight>
                <a:latin typeface="Calibri" panose="020F0502020204030204" pitchFamily="34" charset="0"/>
                <a:cs typeface="Calibri" panose="020F0502020204030204" pitchFamily="34" charset="0"/>
              </a:rPr>
              <a:t>('./plik.js’);</a:t>
            </a:r>
          </a:p>
          <a:p>
            <a:r>
              <a:rPr lang="pl-PL" b="1" dirty="0">
                <a:highlight>
                  <a:srgbClr val="FFFF00"/>
                </a:highlight>
                <a:latin typeface="Calibri" panose="020F0502020204030204" pitchFamily="34" charset="0"/>
                <a:cs typeface="Calibri" panose="020F0502020204030204" pitchFamily="34" charset="0"/>
              </a:rPr>
              <a:t>./ - </a:t>
            </a:r>
            <a:r>
              <a:rPr lang="pl-PL" b="1" dirty="0">
                <a:latin typeface="Calibri" panose="020F0502020204030204" pitchFamily="34" charset="0"/>
                <a:cs typeface="Calibri" panose="020F0502020204030204" pitchFamily="34" charset="0"/>
              </a:rPr>
              <a:t>oznacza ścieżkę w której znajduje się główny program </a:t>
            </a:r>
          </a:p>
          <a:p>
            <a:r>
              <a:rPr lang="pl-PL" b="1" dirty="0">
                <a:solidFill>
                  <a:schemeClr val="tx1"/>
                </a:solidFill>
                <a:highlight>
                  <a:srgbClr val="FFFF00"/>
                </a:highlight>
                <a:latin typeface="Calibri" panose="020F0502020204030204" pitchFamily="34" charset="0"/>
                <a:cs typeface="Calibri" panose="020F0502020204030204" pitchFamily="34" charset="0"/>
              </a:rPr>
              <a:t>./</a:t>
            </a:r>
            <a:r>
              <a:rPr lang="pl-PL" b="1" dirty="0" err="1">
                <a:solidFill>
                  <a:schemeClr val="tx1"/>
                </a:solidFill>
                <a:highlight>
                  <a:srgbClr val="FFFF00"/>
                </a:highlight>
                <a:latin typeface="Calibri" panose="020F0502020204030204" pitchFamily="34" charset="0"/>
                <a:cs typeface="Calibri" panose="020F0502020204030204" pitchFamily="34" charset="0"/>
              </a:rPr>
              <a:t>subfolder</a:t>
            </a:r>
            <a:r>
              <a:rPr lang="pl-PL" b="1" dirty="0">
                <a:solidFill>
                  <a:schemeClr val="tx1"/>
                </a:solidFill>
                <a:highlight>
                  <a:srgbClr val="FFFF00"/>
                </a:highlight>
                <a:latin typeface="Calibri" panose="020F0502020204030204" pitchFamily="34" charset="0"/>
                <a:cs typeface="Calibri" panose="020F0502020204030204" pitchFamily="34" charset="0"/>
              </a:rPr>
              <a:t> </a:t>
            </a:r>
            <a:r>
              <a:rPr lang="pl-PL" b="1" dirty="0">
                <a:latin typeface="Calibri" panose="020F0502020204030204" pitchFamily="34" charset="0"/>
                <a:cs typeface="Calibri" panose="020F0502020204030204" pitchFamily="34" charset="0"/>
              </a:rPr>
              <a:t>– folder który znajduje się w ścieżce zależnej od aplikacji</a:t>
            </a:r>
          </a:p>
        </p:txBody>
      </p:sp>
      <p:graphicFrame>
        <p:nvGraphicFramePr>
          <p:cNvPr id="4" name="Diagram 3">
            <a:extLst>
              <a:ext uri="{FF2B5EF4-FFF2-40B4-BE49-F238E27FC236}">
                <a16:creationId xmlns:a16="http://schemas.microsoft.com/office/drawing/2014/main" id="{0933B680-5414-4F2C-99A1-AF2ACF0351CD}"/>
              </a:ext>
            </a:extLst>
          </p:cNvPr>
          <p:cNvGraphicFramePr/>
          <p:nvPr>
            <p:extLst>
              <p:ext uri="{D42A27DB-BD31-4B8C-83A1-F6EECF244321}">
                <p14:modId xmlns:p14="http://schemas.microsoft.com/office/powerpoint/2010/main" val="4155093482"/>
              </p:ext>
            </p:extLst>
          </p:nvPr>
        </p:nvGraphicFramePr>
        <p:xfrm>
          <a:off x="8900719" y="3071303"/>
          <a:ext cx="2609908" cy="31686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3822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2E121BF-8B7C-4E07-991C-D90A0B5B9BD5}"/>
              </a:ext>
            </a:extLst>
          </p:cNvPr>
          <p:cNvSpPr>
            <a:spLocks noGrp="1"/>
          </p:cNvSpPr>
          <p:nvPr>
            <p:ph type="title"/>
          </p:nvPr>
        </p:nvSpPr>
        <p:spPr/>
        <p:txBody>
          <a:bodyPr/>
          <a:lstStyle/>
          <a:p>
            <a:r>
              <a:rPr lang="pl-PL" dirty="0"/>
              <a:t>Moduły</a:t>
            </a:r>
          </a:p>
        </p:txBody>
      </p:sp>
      <p:sp>
        <p:nvSpPr>
          <p:cNvPr id="3" name="Symbol zastępczy zawartości 2">
            <a:extLst>
              <a:ext uri="{FF2B5EF4-FFF2-40B4-BE49-F238E27FC236}">
                <a16:creationId xmlns:a16="http://schemas.microsoft.com/office/drawing/2014/main" id="{738823B2-27D9-435A-A666-8D72F082C889}"/>
              </a:ext>
            </a:extLst>
          </p:cNvPr>
          <p:cNvSpPr>
            <a:spLocks noGrp="1"/>
          </p:cNvSpPr>
          <p:nvPr>
            <p:ph idx="1"/>
          </p:nvPr>
        </p:nvSpPr>
        <p:spPr>
          <a:xfrm>
            <a:off x="1097280" y="2108202"/>
            <a:ext cx="10058400" cy="525942"/>
          </a:xfrm>
        </p:spPr>
        <p:txBody>
          <a:bodyPr>
            <a:noAutofit/>
          </a:bodyPr>
          <a:lstStyle/>
          <a:p>
            <a:pPr algn="just"/>
            <a:r>
              <a:rPr lang="pl-PL" sz="1600" b="1" dirty="0">
                <a:latin typeface="Calibri" panose="020F0502020204030204" pitchFamily="34" charset="0"/>
                <a:cs typeface="Calibri" panose="020F0502020204030204" pitchFamily="34" charset="0"/>
              </a:rPr>
              <a:t>Z modułów jak z klocków poskładamy aplikację. Konieczne czynności</a:t>
            </a:r>
          </a:p>
          <a:p>
            <a:pPr algn="just"/>
            <a:endParaRPr lang="pl-PL" sz="1600" b="1" dirty="0">
              <a:latin typeface="Calibri" panose="020F0502020204030204" pitchFamily="34" charset="0"/>
              <a:cs typeface="Calibri" panose="020F0502020204030204" pitchFamily="34" charset="0"/>
            </a:endParaRPr>
          </a:p>
          <a:p>
            <a:pPr marL="457200" indent="-457200" algn="just">
              <a:buAutoNum type="arabicPeriod"/>
            </a:pPr>
            <a:r>
              <a:rPr lang="pl-PL" sz="1600" b="1" dirty="0">
                <a:latin typeface="Calibri" panose="020F0502020204030204" pitchFamily="34" charset="0"/>
                <a:cs typeface="Calibri" panose="020F0502020204030204" pitchFamily="34" charset="0"/>
              </a:rPr>
              <a:t>Eksportujemy z modułu funkcję której </a:t>
            </a:r>
            <a:r>
              <a:rPr lang="pl-PL" sz="1600" b="1" dirty="0" err="1">
                <a:latin typeface="Calibri" panose="020F0502020204030204" pitchFamily="34" charset="0"/>
                <a:cs typeface="Calibri" panose="020F0502020204030204" pitchFamily="34" charset="0"/>
              </a:rPr>
              <a:t>chemy</a:t>
            </a:r>
            <a:r>
              <a:rPr lang="pl-PL" sz="1600" b="1" dirty="0">
                <a:latin typeface="Calibri" panose="020F0502020204030204" pitchFamily="34" charset="0"/>
                <a:cs typeface="Calibri" panose="020F0502020204030204" pitchFamily="34" charset="0"/>
              </a:rPr>
              <a:t> użyć  </a:t>
            </a:r>
            <a:r>
              <a:rPr lang="pl-PL" sz="1600" b="1" dirty="0" err="1">
                <a:highlight>
                  <a:srgbClr val="FFFF00"/>
                </a:highlight>
                <a:latin typeface="Calibri" panose="020F0502020204030204" pitchFamily="34" charset="0"/>
                <a:cs typeface="Calibri" panose="020F0502020204030204" pitchFamily="34" charset="0"/>
              </a:rPr>
              <a:t>module.exports</a:t>
            </a:r>
            <a:r>
              <a:rPr lang="pl-PL" sz="1600" b="1" dirty="0">
                <a:highlight>
                  <a:srgbClr val="FFFF00"/>
                </a:highlight>
                <a:latin typeface="Calibri" panose="020F0502020204030204" pitchFamily="34" charset="0"/>
                <a:cs typeface="Calibri" panose="020F0502020204030204" pitchFamily="34" charset="0"/>
              </a:rPr>
              <a:t> = </a:t>
            </a:r>
            <a:r>
              <a:rPr lang="pl-PL" sz="1600" b="1" dirty="0" err="1">
                <a:highlight>
                  <a:srgbClr val="FFFF00"/>
                </a:highlight>
                <a:latin typeface="Calibri" panose="020F0502020204030204" pitchFamily="34" charset="0"/>
                <a:cs typeface="Calibri" panose="020F0502020204030204" pitchFamily="34" charset="0"/>
              </a:rPr>
              <a:t>nazwa_funkcji</a:t>
            </a:r>
            <a:r>
              <a:rPr lang="pl-PL" sz="1600" b="1" dirty="0">
                <a:highlight>
                  <a:srgbClr val="FFFF00"/>
                </a:highlight>
                <a:latin typeface="Calibri" panose="020F0502020204030204" pitchFamily="34" charset="0"/>
                <a:cs typeface="Calibri" panose="020F0502020204030204" pitchFamily="34" charset="0"/>
              </a:rPr>
              <a:t>;</a:t>
            </a:r>
          </a:p>
          <a:p>
            <a:pPr marL="457200" indent="-457200" algn="just">
              <a:buAutoNum type="arabicPeriod"/>
            </a:pPr>
            <a:r>
              <a:rPr lang="pl-PL" sz="1600" b="1" dirty="0">
                <a:latin typeface="Calibri" panose="020F0502020204030204" pitchFamily="34" charset="0"/>
                <a:cs typeface="Calibri" panose="020F0502020204030204" pitchFamily="34" charset="0"/>
              </a:rPr>
              <a:t>W pliku aplikacji korzystamy z funkcji </a:t>
            </a:r>
            <a:r>
              <a:rPr lang="pl-PL" sz="1600" b="1" dirty="0" err="1">
                <a:highlight>
                  <a:srgbClr val="FFFF00"/>
                </a:highlight>
                <a:latin typeface="Calibri" panose="020F0502020204030204" pitchFamily="34" charset="0"/>
                <a:cs typeface="Calibri" panose="020F0502020204030204" pitchFamily="34" charset="0"/>
              </a:rPr>
              <a:t>require</a:t>
            </a:r>
            <a:endParaRPr lang="pl-PL" sz="1600" b="1" dirty="0">
              <a:latin typeface="Calibri" panose="020F0502020204030204" pitchFamily="34" charset="0"/>
              <a:cs typeface="Calibri" panose="020F0502020204030204" pitchFamily="34" charset="0"/>
            </a:endParaRPr>
          </a:p>
          <a:p>
            <a:pPr marL="457200" indent="-457200" algn="just">
              <a:buAutoNum type="arabicPeriod"/>
            </a:pPr>
            <a:r>
              <a:rPr lang="pl-PL" sz="1600" b="1" dirty="0">
                <a:latin typeface="Calibri" panose="020F0502020204030204" pitchFamily="34" charset="0"/>
                <a:cs typeface="Calibri" panose="020F0502020204030204" pitchFamily="34" charset="0"/>
              </a:rPr>
              <a:t>Do funkcji </a:t>
            </a:r>
            <a:r>
              <a:rPr lang="pl-PL" sz="1600" b="1" dirty="0" err="1">
                <a:latin typeface="Calibri" panose="020F0502020204030204" pitchFamily="34" charset="0"/>
                <a:cs typeface="Calibri" panose="020F0502020204030204" pitchFamily="34" charset="0"/>
              </a:rPr>
              <a:t>require</a:t>
            </a:r>
            <a:r>
              <a:rPr lang="pl-PL" sz="1600" b="1" dirty="0">
                <a:latin typeface="Calibri" panose="020F0502020204030204" pitchFamily="34" charset="0"/>
                <a:cs typeface="Calibri" panose="020F0502020204030204" pitchFamily="34" charset="0"/>
              </a:rPr>
              <a:t>  w aplikacji głównej przypisujemy zmienną </a:t>
            </a:r>
            <a:r>
              <a:rPr lang="en-US" sz="1600" b="1" dirty="0">
                <a:highlight>
                  <a:srgbClr val="FFFF00"/>
                </a:highlight>
                <a:latin typeface="Calibri" panose="020F0502020204030204" pitchFamily="34" charset="0"/>
                <a:cs typeface="Calibri" panose="020F0502020204030204" pitchFamily="34" charset="0"/>
              </a:rPr>
              <a:t>var </a:t>
            </a:r>
            <a:r>
              <a:rPr lang="pl-PL" sz="1600" b="1" dirty="0">
                <a:highlight>
                  <a:srgbClr val="FFFF00"/>
                </a:highlight>
                <a:latin typeface="Calibri" panose="020F0502020204030204" pitchFamily="34" charset="0"/>
                <a:cs typeface="Calibri" panose="020F0502020204030204" pitchFamily="34" charset="0"/>
              </a:rPr>
              <a:t>cokolwiek</a:t>
            </a:r>
            <a:r>
              <a:rPr lang="en-US" sz="1600" b="1" dirty="0">
                <a:highlight>
                  <a:srgbClr val="FFFF00"/>
                </a:highlight>
                <a:latin typeface="Calibri" panose="020F0502020204030204" pitchFamily="34" charset="0"/>
                <a:cs typeface="Calibri" panose="020F0502020204030204" pitchFamily="34" charset="0"/>
              </a:rPr>
              <a:t> = require('./module.js');</a:t>
            </a:r>
            <a:endParaRPr lang="pl-PL" sz="1600" b="1" dirty="0">
              <a:highlight>
                <a:srgbClr val="FFFF00"/>
              </a:highlight>
              <a:latin typeface="Calibri" panose="020F0502020204030204" pitchFamily="34" charset="0"/>
              <a:cs typeface="Calibri" panose="020F0502020204030204" pitchFamily="34" charset="0"/>
            </a:endParaRPr>
          </a:p>
          <a:p>
            <a:pPr marL="457200" indent="-457200" algn="just">
              <a:buAutoNum type="arabicPeriod"/>
            </a:pPr>
            <a:r>
              <a:rPr lang="pl-PL" sz="1600" b="1" dirty="0">
                <a:latin typeface="Calibri" panose="020F0502020204030204" pitchFamily="34" charset="0"/>
                <a:cs typeface="Calibri" panose="020F0502020204030204" pitchFamily="34" charset="0"/>
              </a:rPr>
              <a:t>Wywołujemy tą zmienną w naszej aplikacji </a:t>
            </a:r>
            <a:r>
              <a:rPr lang="pl-PL" sz="1600" b="1" dirty="0">
                <a:highlight>
                  <a:srgbClr val="FFFF00"/>
                </a:highlight>
                <a:latin typeface="Calibri" panose="020F0502020204030204" pitchFamily="34" charset="0"/>
                <a:cs typeface="Calibri" panose="020F0502020204030204" pitchFamily="34" charset="0"/>
              </a:rPr>
              <a:t>cokolwiek();</a:t>
            </a:r>
          </a:p>
        </p:txBody>
      </p:sp>
      <p:graphicFrame>
        <p:nvGraphicFramePr>
          <p:cNvPr id="4" name="Diagram 3">
            <a:extLst>
              <a:ext uri="{FF2B5EF4-FFF2-40B4-BE49-F238E27FC236}">
                <a16:creationId xmlns:a16="http://schemas.microsoft.com/office/drawing/2014/main" id="{0933B680-5414-4F2C-99A1-AF2ACF0351CD}"/>
              </a:ext>
            </a:extLst>
          </p:cNvPr>
          <p:cNvGraphicFramePr/>
          <p:nvPr>
            <p:extLst>
              <p:ext uri="{D42A27DB-BD31-4B8C-83A1-F6EECF244321}">
                <p14:modId xmlns:p14="http://schemas.microsoft.com/office/powerpoint/2010/main" val="28436315"/>
              </p:ext>
            </p:extLst>
          </p:nvPr>
        </p:nvGraphicFramePr>
        <p:xfrm>
          <a:off x="9185944" y="3144086"/>
          <a:ext cx="2609908" cy="31686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7925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2E121BF-8B7C-4E07-991C-D90A0B5B9BD5}"/>
              </a:ext>
            </a:extLst>
          </p:cNvPr>
          <p:cNvSpPr>
            <a:spLocks noGrp="1"/>
          </p:cNvSpPr>
          <p:nvPr>
            <p:ph type="title"/>
          </p:nvPr>
        </p:nvSpPr>
        <p:spPr/>
        <p:txBody>
          <a:bodyPr/>
          <a:lstStyle/>
          <a:p>
            <a:r>
              <a:rPr lang="pl-PL" dirty="0"/>
              <a:t>Moduły-dodatkowe techniki</a:t>
            </a:r>
          </a:p>
        </p:txBody>
      </p:sp>
      <p:sp>
        <p:nvSpPr>
          <p:cNvPr id="3" name="Symbol zastępczy zawartości 2">
            <a:extLst>
              <a:ext uri="{FF2B5EF4-FFF2-40B4-BE49-F238E27FC236}">
                <a16:creationId xmlns:a16="http://schemas.microsoft.com/office/drawing/2014/main" id="{738823B2-27D9-435A-A666-8D72F082C889}"/>
              </a:ext>
            </a:extLst>
          </p:cNvPr>
          <p:cNvSpPr>
            <a:spLocks noGrp="1"/>
          </p:cNvSpPr>
          <p:nvPr>
            <p:ph idx="1"/>
          </p:nvPr>
        </p:nvSpPr>
        <p:spPr>
          <a:xfrm>
            <a:off x="1097280" y="2108202"/>
            <a:ext cx="10058400" cy="525942"/>
          </a:xfrm>
        </p:spPr>
        <p:txBody>
          <a:bodyPr>
            <a:noAutofit/>
          </a:bodyPr>
          <a:lstStyle/>
          <a:p>
            <a:pPr algn="just"/>
            <a:r>
              <a:rPr lang="pl-PL" sz="1600" b="1" dirty="0">
                <a:latin typeface="Calibri" panose="020F0502020204030204" pitchFamily="34" charset="0"/>
                <a:cs typeface="Calibri" panose="020F0502020204030204" pitchFamily="34" charset="0"/>
              </a:rPr>
              <a:t>Eksportowanie więcej niż jednej funkcji</a:t>
            </a:r>
          </a:p>
          <a:p>
            <a:pPr algn="just"/>
            <a:endParaRPr lang="pl-PL" sz="1600" b="1" dirty="0">
              <a:latin typeface="Calibri" panose="020F0502020204030204" pitchFamily="34" charset="0"/>
              <a:cs typeface="Calibri" panose="020F0502020204030204" pitchFamily="34" charset="0"/>
            </a:endParaRPr>
          </a:p>
          <a:p>
            <a:pPr marL="0" indent="0" algn="just">
              <a:buNone/>
            </a:pPr>
            <a:r>
              <a:rPr lang="pl-PL" sz="1600" b="1" dirty="0">
                <a:latin typeface="Calibri" panose="020F0502020204030204" pitchFamily="34" charset="0"/>
                <a:cs typeface="Calibri" panose="020F0502020204030204" pitchFamily="34" charset="0"/>
              </a:rPr>
              <a:t>Stosujemy technikę klucz – wartość, gdzie klucz oddzielamy : od wartości</a:t>
            </a:r>
            <a:r>
              <a:rPr lang="pl-PL" sz="1600" b="1" i="1" dirty="0">
                <a:latin typeface="Calibri" panose="020F0502020204030204" pitchFamily="34" charset="0"/>
                <a:cs typeface="Calibri" panose="020F0502020204030204" pitchFamily="34" charset="0"/>
              </a:rPr>
              <a:t>(wartością są nasze funkcje)</a:t>
            </a:r>
          </a:p>
          <a:p>
            <a:pPr marL="0" indent="0" algn="just">
              <a:buNone/>
            </a:pPr>
            <a:r>
              <a:rPr lang="pl-PL" sz="1600" b="1" dirty="0">
                <a:latin typeface="Calibri" panose="020F0502020204030204" pitchFamily="34" charset="0"/>
                <a:cs typeface="Calibri" panose="020F0502020204030204" pitchFamily="34" charset="0"/>
              </a:rPr>
              <a:t>Składnia:</a:t>
            </a:r>
          </a:p>
          <a:p>
            <a:pPr marL="0" indent="0">
              <a:buNone/>
            </a:pPr>
            <a:r>
              <a:rPr lang="pl-PL" sz="1600" b="1" dirty="0" err="1">
                <a:highlight>
                  <a:srgbClr val="FFFF00"/>
                </a:highlight>
                <a:latin typeface="Calibri" panose="020F0502020204030204" pitchFamily="34" charset="0"/>
                <a:cs typeface="Calibri" panose="020F0502020204030204" pitchFamily="34" charset="0"/>
              </a:rPr>
              <a:t>module.export</a:t>
            </a:r>
            <a:r>
              <a:rPr lang="pl-PL" sz="1600" b="1" dirty="0">
                <a:highlight>
                  <a:srgbClr val="FFFF00"/>
                </a:highlight>
                <a:latin typeface="Calibri" panose="020F0502020204030204" pitchFamily="34" charset="0"/>
                <a:cs typeface="Calibri" panose="020F0502020204030204" pitchFamily="34" charset="0"/>
              </a:rPr>
              <a:t> = {</a:t>
            </a:r>
            <a:br>
              <a:rPr lang="pl-PL" sz="1600" b="1" dirty="0">
                <a:highlight>
                  <a:srgbClr val="FFFF00"/>
                </a:highlight>
                <a:latin typeface="Calibri" panose="020F0502020204030204" pitchFamily="34" charset="0"/>
                <a:cs typeface="Calibri" panose="020F0502020204030204" pitchFamily="34" charset="0"/>
              </a:rPr>
            </a:br>
            <a:r>
              <a:rPr lang="pl-PL" sz="1600" b="1" dirty="0">
                <a:highlight>
                  <a:srgbClr val="FFFF00"/>
                </a:highlight>
                <a:latin typeface="Calibri" panose="020F0502020204030204" pitchFamily="34" charset="0"/>
                <a:cs typeface="Calibri" panose="020F0502020204030204" pitchFamily="34" charset="0"/>
              </a:rPr>
              <a:t>    klucz1: </a:t>
            </a:r>
            <a:r>
              <a:rPr lang="pl-PL" sz="1600" b="1" dirty="0" err="1">
                <a:highlight>
                  <a:srgbClr val="FFFF00"/>
                </a:highlight>
                <a:latin typeface="Calibri" panose="020F0502020204030204" pitchFamily="34" charset="0"/>
                <a:cs typeface="Calibri" panose="020F0502020204030204" pitchFamily="34" charset="0"/>
              </a:rPr>
              <a:t>function</a:t>
            </a:r>
            <a:r>
              <a:rPr lang="pl-PL" sz="1600" b="1" dirty="0">
                <a:highlight>
                  <a:srgbClr val="FFFF00"/>
                </a:highlight>
                <a:latin typeface="Calibri" panose="020F0502020204030204" pitchFamily="34" charset="0"/>
                <a:cs typeface="Calibri" panose="020F0502020204030204" pitchFamily="34" charset="0"/>
              </a:rPr>
              <a:t> () { ciało funkcji1 },</a:t>
            </a:r>
            <a:br>
              <a:rPr lang="pl-PL" sz="1600" b="1" dirty="0">
                <a:highlight>
                  <a:srgbClr val="FFFF00"/>
                </a:highlight>
                <a:latin typeface="Calibri" panose="020F0502020204030204" pitchFamily="34" charset="0"/>
                <a:cs typeface="Calibri" panose="020F0502020204030204" pitchFamily="34" charset="0"/>
              </a:rPr>
            </a:br>
            <a:r>
              <a:rPr lang="pl-PL" sz="1600" b="1" dirty="0">
                <a:highlight>
                  <a:srgbClr val="FFFF00"/>
                </a:highlight>
                <a:latin typeface="Calibri" panose="020F0502020204030204" pitchFamily="34" charset="0"/>
                <a:cs typeface="Calibri" panose="020F0502020204030204" pitchFamily="34" charset="0"/>
              </a:rPr>
              <a:t>    klucz2: </a:t>
            </a:r>
            <a:r>
              <a:rPr lang="pl-PL" sz="1600" b="1" dirty="0" err="1">
                <a:highlight>
                  <a:srgbClr val="FFFF00"/>
                </a:highlight>
                <a:latin typeface="Calibri" panose="020F0502020204030204" pitchFamily="34" charset="0"/>
                <a:cs typeface="Calibri" panose="020F0502020204030204" pitchFamily="34" charset="0"/>
              </a:rPr>
              <a:t>function</a:t>
            </a:r>
            <a:r>
              <a:rPr lang="pl-PL" sz="1600" b="1" dirty="0">
                <a:highlight>
                  <a:srgbClr val="FFFF00"/>
                </a:highlight>
                <a:latin typeface="Calibri" panose="020F0502020204030204" pitchFamily="34" charset="0"/>
                <a:cs typeface="Calibri" panose="020F0502020204030204" pitchFamily="34" charset="0"/>
              </a:rPr>
              <a:t> () { ciało funkcji1 }</a:t>
            </a:r>
            <a:br>
              <a:rPr lang="pl-PL" sz="1600" b="1" dirty="0">
                <a:highlight>
                  <a:srgbClr val="FFFF00"/>
                </a:highlight>
                <a:latin typeface="Calibri" panose="020F0502020204030204" pitchFamily="34" charset="0"/>
                <a:cs typeface="Calibri" panose="020F0502020204030204" pitchFamily="34" charset="0"/>
              </a:rPr>
            </a:br>
            <a:r>
              <a:rPr lang="pl-PL" sz="1600" b="1" dirty="0">
                <a:highlight>
                  <a:srgbClr val="FFFF00"/>
                </a:highlight>
                <a:latin typeface="Calibri" panose="020F0502020204030204" pitchFamily="34" charset="0"/>
                <a:cs typeface="Calibri" panose="020F0502020204030204" pitchFamily="34" charset="0"/>
              </a:rPr>
              <a:t>};</a:t>
            </a:r>
          </a:p>
          <a:p>
            <a:pPr marL="0" indent="0" algn="just">
              <a:buNone/>
            </a:pPr>
            <a:br>
              <a:rPr lang="pl-PL" sz="1600" b="1" dirty="0">
                <a:latin typeface="Calibri" panose="020F0502020204030204" pitchFamily="34" charset="0"/>
                <a:cs typeface="Calibri" panose="020F0502020204030204" pitchFamily="34" charset="0"/>
              </a:rPr>
            </a:br>
            <a:r>
              <a:rPr lang="pl-PL" sz="1600" b="1" dirty="0">
                <a:latin typeface="Calibri" panose="020F0502020204030204" pitchFamily="34" charset="0"/>
                <a:cs typeface="Calibri" panose="020F0502020204030204" pitchFamily="34" charset="0"/>
              </a:rPr>
              <a:t>Aby uzyskać dostęp do funkcji modułu używamy składni</a:t>
            </a:r>
          </a:p>
          <a:p>
            <a:pPr marL="0" indent="0" algn="just">
              <a:buNone/>
            </a:pPr>
            <a:r>
              <a:rPr lang="pl-PL" sz="1600" b="1" dirty="0">
                <a:highlight>
                  <a:srgbClr val="FFFF00"/>
                </a:highlight>
                <a:latin typeface="Calibri" panose="020F0502020204030204" pitchFamily="34" charset="0"/>
                <a:cs typeface="Calibri" panose="020F0502020204030204" pitchFamily="34" charset="0"/>
              </a:rPr>
              <a:t>NazwaModułu.klucz1();</a:t>
            </a:r>
          </a:p>
        </p:txBody>
      </p:sp>
      <p:graphicFrame>
        <p:nvGraphicFramePr>
          <p:cNvPr id="4" name="Diagram 3">
            <a:extLst>
              <a:ext uri="{FF2B5EF4-FFF2-40B4-BE49-F238E27FC236}">
                <a16:creationId xmlns:a16="http://schemas.microsoft.com/office/drawing/2014/main" id="{0933B680-5414-4F2C-99A1-AF2ACF0351CD}"/>
              </a:ext>
            </a:extLst>
          </p:cNvPr>
          <p:cNvGraphicFramePr/>
          <p:nvPr/>
        </p:nvGraphicFramePr>
        <p:xfrm>
          <a:off x="9185944" y="3144086"/>
          <a:ext cx="2609908" cy="31686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6926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4C73001-E349-4094-88AB-21374A38C40E}"/>
              </a:ext>
            </a:extLst>
          </p:cNvPr>
          <p:cNvSpPr>
            <a:spLocks noGrp="1"/>
          </p:cNvSpPr>
          <p:nvPr>
            <p:ph type="title"/>
          </p:nvPr>
        </p:nvSpPr>
        <p:spPr/>
        <p:txBody>
          <a:bodyPr/>
          <a:lstStyle/>
          <a:p>
            <a:r>
              <a:rPr lang="pl-PL" dirty="0"/>
              <a:t>Moduły wbudowane</a:t>
            </a:r>
          </a:p>
        </p:txBody>
      </p:sp>
      <p:sp>
        <p:nvSpPr>
          <p:cNvPr id="3" name="Symbol zastępczy zawartości 2">
            <a:extLst>
              <a:ext uri="{FF2B5EF4-FFF2-40B4-BE49-F238E27FC236}">
                <a16:creationId xmlns:a16="http://schemas.microsoft.com/office/drawing/2014/main" id="{072689F5-203B-447F-A610-077EA377DF1C}"/>
              </a:ext>
            </a:extLst>
          </p:cNvPr>
          <p:cNvSpPr>
            <a:spLocks noGrp="1"/>
          </p:cNvSpPr>
          <p:nvPr>
            <p:ph idx="1"/>
          </p:nvPr>
        </p:nvSpPr>
        <p:spPr/>
        <p:txBody>
          <a:bodyPr/>
          <a:lstStyle/>
          <a:p>
            <a:r>
              <a:rPr lang="pl-PL" dirty="0">
                <a:latin typeface="Calibri" panose="020F0502020204030204" pitchFamily="34" charset="0"/>
                <a:cs typeface="Calibri" panose="020F0502020204030204" pitchFamily="34" charset="0"/>
              </a:rPr>
              <a:t>Moduły wbudowane to takie które są dostarczone wraz z instalacją node.js</a:t>
            </a:r>
          </a:p>
          <a:p>
            <a:r>
              <a:rPr lang="pl-PL" dirty="0">
                <a:latin typeface="Calibri" panose="020F0502020204030204" pitchFamily="34" charset="0"/>
                <a:cs typeface="Calibri" panose="020F0502020204030204" pitchFamily="34" charset="0"/>
              </a:rPr>
              <a:t>Opis modułów wbudowanych możesz znaleźć w dokumentacji: </a:t>
            </a:r>
          </a:p>
          <a:p>
            <a:r>
              <a:rPr lang="pl-PL" b="1" dirty="0">
                <a:latin typeface="Calibri" panose="020F0502020204030204" pitchFamily="34" charset="0"/>
                <a:cs typeface="Calibri" panose="020F0502020204030204" pitchFamily="34" charset="0"/>
                <a:hlinkClick r:id="rId2"/>
              </a:rPr>
              <a:t>https://nodejs.org/api/index.html</a:t>
            </a:r>
            <a:endParaRPr lang="pl-PL" b="1" dirty="0">
              <a:latin typeface="Calibri" panose="020F0502020204030204" pitchFamily="34" charset="0"/>
              <a:cs typeface="Calibri" panose="020F0502020204030204" pitchFamily="34" charset="0"/>
            </a:endParaRPr>
          </a:p>
          <a:p>
            <a:r>
              <a:rPr lang="pl-PL" b="1" dirty="0">
                <a:latin typeface="Calibri" panose="020F0502020204030204" pitchFamily="34" charset="0"/>
                <a:cs typeface="Calibri" panose="020F0502020204030204" pitchFamily="34" charset="0"/>
              </a:rPr>
              <a:t>Moduły wbudowane w większości przypadków wymagają zaimportowania podobnie jak własne moduły.</a:t>
            </a:r>
          </a:p>
          <a:p>
            <a:r>
              <a:rPr lang="pl-PL" b="1" dirty="0">
                <a:latin typeface="Calibri" panose="020F0502020204030204" pitchFamily="34" charset="0"/>
                <a:cs typeface="Calibri" panose="020F0502020204030204" pitchFamily="34" charset="0"/>
              </a:rPr>
              <a:t>Robimy to za pomocą polecenia </a:t>
            </a:r>
            <a:r>
              <a:rPr lang="pl-PL" b="1" dirty="0" err="1">
                <a:latin typeface="Calibri" panose="020F0502020204030204" pitchFamily="34" charset="0"/>
                <a:cs typeface="Calibri" panose="020F0502020204030204" pitchFamily="34" charset="0"/>
              </a:rPr>
              <a:t>require</a:t>
            </a:r>
            <a:r>
              <a:rPr lang="pl-PL" b="1" dirty="0">
                <a:latin typeface="Calibri" panose="020F0502020204030204" pitchFamily="34" charset="0"/>
                <a:cs typeface="Calibri" panose="020F0502020204030204" pitchFamily="34" charset="0"/>
              </a:rPr>
              <a:t>, jedyna różnica jest taka, że nie podajemy ścieżki pliku. Jest on umieszczony w katalogu globalnym modułów:</a:t>
            </a:r>
          </a:p>
          <a:p>
            <a:r>
              <a:rPr lang="pl-PL" b="1" dirty="0" err="1">
                <a:highlight>
                  <a:srgbClr val="FFFF00"/>
                </a:highlight>
                <a:latin typeface="Calibri" panose="020F0502020204030204" pitchFamily="34" charset="0"/>
                <a:cs typeface="Calibri" panose="020F0502020204030204" pitchFamily="34" charset="0"/>
              </a:rPr>
              <a:t>var</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path</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require</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path</a:t>
            </a:r>
            <a:r>
              <a:rPr lang="pl-PL" b="1" dirty="0">
                <a:highlight>
                  <a:srgbClr val="FFFF00"/>
                </a:highligh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047218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28E0BB-7798-4D25-8337-36B4E96AB0B1}"/>
              </a:ext>
            </a:extLst>
          </p:cNvPr>
          <p:cNvSpPr>
            <a:spLocks noGrp="1"/>
          </p:cNvSpPr>
          <p:nvPr>
            <p:ph type="title"/>
          </p:nvPr>
        </p:nvSpPr>
        <p:spPr>
          <a:xfrm>
            <a:off x="1097280" y="286603"/>
            <a:ext cx="10058400" cy="1450757"/>
          </a:xfrm>
        </p:spPr>
        <p:txBody>
          <a:bodyPr/>
          <a:lstStyle/>
          <a:p>
            <a:r>
              <a:rPr lang="pl-PL" dirty="0" err="1"/>
              <a:t>CallBack</a:t>
            </a:r>
            <a:endParaRPr lang="pl-PL" dirty="0"/>
          </a:p>
        </p:txBody>
      </p:sp>
      <p:pic>
        <p:nvPicPr>
          <p:cNvPr id="1026" name="Picture 2" descr="Znalezione obrazy dla zapytania callback node.js">
            <a:extLst>
              <a:ext uri="{FF2B5EF4-FFF2-40B4-BE49-F238E27FC236}">
                <a16:creationId xmlns:a16="http://schemas.microsoft.com/office/drawing/2014/main" id="{A6670946-233F-4FF2-AABB-F0EB77AAE4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30830" y="2668167"/>
            <a:ext cx="6591300" cy="2000250"/>
          </a:xfrm>
          <a:prstGeom prst="rect">
            <a:avLst/>
          </a:prstGeom>
          <a:noFill/>
          <a:extLst>
            <a:ext uri="{909E8E84-426E-40DD-AFC4-6F175D3DCCD1}">
              <a14:hiddenFill xmlns:a14="http://schemas.microsoft.com/office/drawing/2010/main">
                <a:solidFill>
                  <a:srgbClr val="FFFFFF"/>
                </a:solidFill>
              </a14:hiddenFill>
            </a:ext>
          </a:extLst>
        </p:spPr>
      </p:pic>
      <p:sp>
        <p:nvSpPr>
          <p:cNvPr id="4" name="pole tekstowe 3">
            <a:extLst>
              <a:ext uri="{FF2B5EF4-FFF2-40B4-BE49-F238E27FC236}">
                <a16:creationId xmlns:a16="http://schemas.microsoft.com/office/drawing/2014/main" id="{FE36FF6C-CE65-4FFF-AD4C-E383A62B8F45}"/>
              </a:ext>
            </a:extLst>
          </p:cNvPr>
          <p:cNvSpPr txBox="1"/>
          <p:nvPr/>
        </p:nvSpPr>
        <p:spPr>
          <a:xfrm>
            <a:off x="1184988" y="2164702"/>
            <a:ext cx="9970692" cy="923330"/>
          </a:xfrm>
          <a:prstGeom prst="rect">
            <a:avLst/>
          </a:prstGeom>
          <a:noFill/>
        </p:spPr>
        <p:txBody>
          <a:bodyPr wrap="square" rtlCol="0">
            <a:spAutoFit/>
          </a:bodyPr>
          <a:lstStyle/>
          <a:p>
            <a:pPr algn="just"/>
            <a:r>
              <a:rPr lang="pl-PL" dirty="0" err="1">
                <a:latin typeface="Calibri" panose="020F0502020204030204" pitchFamily="34" charset="0"/>
                <a:cs typeface="Calibri" panose="020F0502020204030204" pitchFamily="34" charset="0"/>
              </a:rPr>
              <a:t>Callback</a:t>
            </a:r>
            <a:r>
              <a:rPr lang="pl-PL" dirty="0">
                <a:latin typeface="Calibri" panose="020F0502020204030204" pitchFamily="34" charset="0"/>
                <a:cs typeface="Calibri" panose="020F0502020204030204" pitchFamily="34" charset="0"/>
              </a:rPr>
              <a:t> jest asynchronicznym odpowiednikiem funkcji. Funkcja zwrotna jest wywoływana po zakończeniu danego zadania. </a:t>
            </a:r>
            <a:r>
              <a:rPr lang="pl-PL" dirty="0" err="1">
                <a:latin typeface="Calibri" panose="020F0502020204030204" pitchFamily="34" charset="0"/>
                <a:cs typeface="Calibri" panose="020F0502020204030204" pitchFamily="34" charset="0"/>
              </a:rPr>
              <a:t>Node</a:t>
            </a:r>
            <a:r>
              <a:rPr lang="pl-PL" dirty="0">
                <a:latin typeface="Calibri" panose="020F0502020204030204" pitchFamily="34" charset="0"/>
                <a:cs typeface="Calibri" panose="020F0502020204030204" pitchFamily="34" charset="0"/>
              </a:rPr>
              <a:t> intensywnie wykorzystuje </a:t>
            </a:r>
            <a:r>
              <a:rPr lang="pl-PL" dirty="0" err="1">
                <a:latin typeface="Calibri" panose="020F0502020204030204" pitchFamily="34" charset="0"/>
                <a:cs typeface="Calibri" panose="020F0502020204030204" pitchFamily="34" charset="0"/>
              </a:rPr>
              <a:t>Callback</a:t>
            </a:r>
            <a:r>
              <a:rPr lang="pl-PL" dirty="0">
                <a:latin typeface="Calibri" panose="020F0502020204030204" pitchFamily="34" charset="0"/>
                <a:cs typeface="Calibri" panose="020F0502020204030204" pitchFamily="34" charset="0"/>
              </a:rPr>
              <a:t>. Wszystkie interfejsy API </a:t>
            </a:r>
            <a:r>
              <a:rPr lang="pl-PL" dirty="0" err="1">
                <a:latin typeface="Calibri" panose="020F0502020204030204" pitchFamily="34" charset="0"/>
                <a:cs typeface="Calibri" panose="020F0502020204030204" pitchFamily="34" charset="0"/>
              </a:rPr>
              <a:t>Node</a:t>
            </a:r>
            <a:r>
              <a:rPr lang="pl-PL" dirty="0">
                <a:latin typeface="Calibri" panose="020F0502020204030204" pitchFamily="34" charset="0"/>
                <a:cs typeface="Calibri" panose="020F0502020204030204" pitchFamily="34" charset="0"/>
              </a:rPr>
              <a:t> są napisane w taki sposób, że obsługują </a:t>
            </a:r>
            <a:r>
              <a:rPr lang="pl-PL" dirty="0" err="1">
                <a:latin typeface="Calibri" panose="020F0502020204030204" pitchFamily="34" charset="0"/>
                <a:cs typeface="Calibri" panose="020F0502020204030204" pitchFamily="34" charset="0"/>
              </a:rPr>
              <a:t>Callback</a:t>
            </a:r>
            <a:r>
              <a:rPr lang="pl-PL" dirty="0">
                <a:latin typeface="Calibri" panose="020F0502020204030204" pitchFamily="34" charset="0"/>
                <a:cs typeface="Calibri" panose="020F0502020204030204" pitchFamily="34" charset="0"/>
              </a:rPr>
              <a:t>.</a:t>
            </a:r>
          </a:p>
        </p:txBody>
      </p:sp>
      <p:sp>
        <p:nvSpPr>
          <p:cNvPr id="6" name="pole tekstowe 5">
            <a:extLst>
              <a:ext uri="{FF2B5EF4-FFF2-40B4-BE49-F238E27FC236}">
                <a16:creationId xmlns:a16="http://schemas.microsoft.com/office/drawing/2014/main" id="{D810AD57-3C98-4413-9B1A-35A666314A0B}"/>
              </a:ext>
            </a:extLst>
          </p:cNvPr>
          <p:cNvSpPr txBox="1"/>
          <p:nvPr/>
        </p:nvSpPr>
        <p:spPr>
          <a:xfrm>
            <a:off x="1097280" y="4668417"/>
            <a:ext cx="9970692" cy="1754326"/>
          </a:xfrm>
          <a:prstGeom prst="rect">
            <a:avLst/>
          </a:prstGeom>
          <a:noFill/>
        </p:spPr>
        <p:txBody>
          <a:bodyPr wrap="square" rtlCol="0">
            <a:spAutoFit/>
          </a:bodyPr>
          <a:lstStyle/>
          <a:p>
            <a:pPr algn="just"/>
            <a:r>
              <a:rPr lang="pl-PL" dirty="0">
                <a:latin typeface="Calibri" panose="020F0502020204030204" pitchFamily="34" charset="0"/>
                <a:cs typeface="Calibri" panose="020F0502020204030204" pitchFamily="34" charset="0"/>
              </a:rPr>
              <a:t>Na przykład funkcja odczytu pliku może rozpocząć odczyt i natychmiast zwrócić kontrolę do środowiska wykonawczego, aby można było wykonać następną instrukcję. Po zakończeniu operacji </a:t>
            </a:r>
            <a:br>
              <a:rPr lang="pl-PL" dirty="0">
                <a:latin typeface="Calibri" panose="020F0502020204030204" pitchFamily="34" charset="0"/>
                <a:cs typeface="Calibri" panose="020F0502020204030204" pitchFamily="34" charset="0"/>
              </a:rPr>
            </a:br>
            <a:r>
              <a:rPr lang="pl-PL" dirty="0">
                <a:latin typeface="Calibri" panose="020F0502020204030204" pitchFamily="34" charset="0"/>
                <a:cs typeface="Calibri" panose="020F0502020204030204" pitchFamily="34" charset="0"/>
              </a:rPr>
              <a:t>we/wy pliku wywoła funkcję wywołania zwrotnego, przekazując funkcję wywołania zwrotnego, a zawartość pliku jako parametr. Nie ma więc blokowania ani nie trzeba czekać na we/wy pliku. To sprawia, że ​​Node.js jest wysoce skalowalny, ponieważ może przetwarzać dużą liczbę żądań bez czekania, aż jakaś funkcja zwróci wyniki.</a:t>
            </a:r>
          </a:p>
        </p:txBody>
      </p:sp>
    </p:spTree>
    <p:extLst>
      <p:ext uri="{BB962C8B-B14F-4D97-AF65-F5344CB8AC3E}">
        <p14:creationId xmlns:p14="http://schemas.microsoft.com/office/powerpoint/2010/main" val="1434316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28E0BB-7798-4D25-8337-36B4E96AB0B1}"/>
              </a:ext>
            </a:extLst>
          </p:cNvPr>
          <p:cNvSpPr>
            <a:spLocks noGrp="1"/>
          </p:cNvSpPr>
          <p:nvPr>
            <p:ph type="title"/>
          </p:nvPr>
        </p:nvSpPr>
        <p:spPr>
          <a:xfrm>
            <a:off x="1097280" y="286603"/>
            <a:ext cx="10058400" cy="1450757"/>
          </a:xfrm>
        </p:spPr>
        <p:txBody>
          <a:bodyPr/>
          <a:lstStyle/>
          <a:p>
            <a:r>
              <a:rPr lang="pl-PL" dirty="0" err="1"/>
              <a:t>CallBack</a:t>
            </a:r>
            <a:endParaRPr lang="pl-PL" dirty="0"/>
          </a:p>
        </p:txBody>
      </p:sp>
      <p:sp>
        <p:nvSpPr>
          <p:cNvPr id="4" name="pole tekstowe 3">
            <a:extLst>
              <a:ext uri="{FF2B5EF4-FFF2-40B4-BE49-F238E27FC236}">
                <a16:creationId xmlns:a16="http://schemas.microsoft.com/office/drawing/2014/main" id="{FE36FF6C-CE65-4FFF-AD4C-E383A62B8F45}"/>
              </a:ext>
            </a:extLst>
          </p:cNvPr>
          <p:cNvSpPr txBox="1"/>
          <p:nvPr/>
        </p:nvSpPr>
        <p:spPr>
          <a:xfrm>
            <a:off x="1184988" y="2136338"/>
            <a:ext cx="5006087" cy="2585323"/>
          </a:xfrm>
          <a:prstGeom prst="rect">
            <a:avLst/>
          </a:prstGeom>
          <a:noFill/>
        </p:spPr>
        <p:txBody>
          <a:bodyPr wrap="square" rtlCol="0">
            <a:spAutoFit/>
          </a:bodyPr>
          <a:lstStyle/>
          <a:p>
            <a:pPr algn="just"/>
            <a:r>
              <a:rPr lang="pl-PL" dirty="0">
                <a:latin typeface="Calibri" panose="020F0502020204030204" pitchFamily="34" charset="0"/>
                <a:cs typeface="Calibri" panose="020F0502020204030204" pitchFamily="34" charset="0"/>
              </a:rPr>
              <a:t>Prosta Składnia:</a:t>
            </a:r>
          </a:p>
          <a:p>
            <a:pPr algn="just"/>
            <a:r>
              <a:rPr lang="pl-PL" b="1" dirty="0" err="1">
                <a:highlight>
                  <a:srgbClr val="FFFF00"/>
                </a:highlight>
                <a:latin typeface="Calibri" panose="020F0502020204030204" pitchFamily="34" charset="0"/>
                <a:cs typeface="Calibri" panose="020F0502020204030204" pitchFamily="34" charset="0"/>
              </a:rPr>
              <a:t>function</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dowolnaNazwa</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callback</a:t>
            </a:r>
            <a:r>
              <a:rPr lang="pl-PL" b="1" dirty="0">
                <a:highlight>
                  <a:srgbClr val="FFFF00"/>
                </a:highlight>
                <a:latin typeface="Calibri" panose="020F0502020204030204" pitchFamily="34" charset="0"/>
                <a:cs typeface="Calibri" panose="020F0502020204030204" pitchFamily="34" charset="0"/>
              </a:rPr>
              <a:t>){</a:t>
            </a:r>
          </a:p>
          <a:p>
            <a:pPr algn="just"/>
            <a:r>
              <a:rPr lang="pl-PL" b="1" dirty="0">
                <a:highlight>
                  <a:srgbClr val="FFFF00"/>
                </a:highlight>
                <a:latin typeface="Calibri" panose="020F0502020204030204" pitchFamily="34" charset="0"/>
                <a:cs typeface="Calibri" panose="020F0502020204030204" pitchFamily="34" charset="0"/>
              </a:rPr>
              <a:t>    //ciało funkcji;</a:t>
            </a:r>
          </a:p>
          <a:p>
            <a:pPr algn="just"/>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callback</a:t>
            </a:r>
            <a:r>
              <a:rPr lang="pl-PL" b="1" dirty="0">
                <a:highlight>
                  <a:srgbClr val="FFFF00"/>
                </a:highlight>
                <a:latin typeface="Calibri" panose="020F0502020204030204" pitchFamily="34" charset="0"/>
                <a:cs typeface="Calibri" panose="020F0502020204030204" pitchFamily="34" charset="0"/>
              </a:rPr>
              <a:t>(); //polecenie wywołujące</a:t>
            </a:r>
          </a:p>
          <a:p>
            <a:pPr algn="just"/>
            <a:r>
              <a:rPr lang="pl-PL" b="1" dirty="0">
                <a:highlight>
                  <a:srgbClr val="FFFF00"/>
                </a:highlight>
                <a:latin typeface="Calibri" panose="020F0502020204030204" pitchFamily="34" charset="0"/>
                <a:cs typeface="Calibri" panose="020F0502020204030204" pitchFamily="34" charset="0"/>
              </a:rPr>
              <a:t>}</a:t>
            </a:r>
          </a:p>
          <a:p>
            <a:pPr algn="just"/>
            <a:endParaRPr lang="pl-PL" dirty="0">
              <a:latin typeface="Calibri" panose="020F0502020204030204" pitchFamily="34" charset="0"/>
              <a:cs typeface="Calibri" panose="020F0502020204030204" pitchFamily="34" charset="0"/>
            </a:endParaRPr>
          </a:p>
          <a:p>
            <a:pPr algn="just"/>
            <a:r>
              <a:rPr lang="pl-PL" b="1" dirty="0">
                <a:highlight>
                  <a:srgbClr val="FFFF00"/>
                </a:highlight>
                <a:latin typeface="Calibri" panose="020F0502020204030204" pitchFamily="34" charset="0"/>
                <a:cs typeface="Calibri" panose="020F0502020204030204" pitchFamily="34" charset="0"/>
              </a:rPr>
              <a:t>pokaz(</a:t>
            </a:r>
            <a:r>
              <a:rPr lang="pl-PL" b="1" dirty="0" err="1">
                <a:highlight>
                  <a:srgbClr val="FFFF00"/>
                </a:highlight>
                <a:latin typeface="Calibri" panose="020F0502020204030204" pitchFamily="34" charset="0"/>
                <a:cs typeface="Calibri" panose="020F0502020204030204" pitchFamily="34" charset="0"/>
              </a:rPr>
              <a:t>function</a:t>
            </a:r>
            <a:r>
              <a:rPr lang="pl-PL" b="1" dirty="0">
                <a:highlight>
                  <a:srgbClr val="FFFF00"/>
                </a:highlight>
                <a:latin typeface="Calibri" panose="020F0502020204030204" pitchFamily="34" charset="0"/>
                <a:cs typeface="Calibri" panose="020F0502020204030204" pitchFamily="34" charset="0"/>
              </a:rPr>
              <a:t>(){</a:t>
            </a:r>
          </a:p>
          <a:p>
            <a:pPr algn="just"/>
            <a:r>
              <a:rPr lang="pl-PL" b="1" dirty="0">
                <a:highlight>
                  <a:srgbClr val="FFFF00"/>
                </a:highlight>
                <a:latin typeface="Calibri" panose="020F0502020204030204" pitchFamily="34" charset="0"/>
                <a:cs typeface="Calibri" panose="020F0502020204030204" pitchFamily="34" charset="0"/>
              </a:rPr>
              <a:t>   wywołanie funkcji z </a:t>
            </a:r>
            <a:r>
              <a:rPr lang="pl-PL" b="1" dirty="0" err="1">
                <a:highlight>
                  <a:srgbClr val="FFFF00"/>
                </a:highlight>
                <a:latin typeface="Calibri" panose="020F0502020204030204" pitchFamily="34" charset="0"/>
                <a:cs typeface="Calibri" panose="020F0502020204030204" pitchFamily="34" charset="0"/>
              </a:rPr>
              <a:t>callbackiem</a:t>
            </a:r>
            <a:r>
              <a:rPr lang="pl-PL" b="1" dirty="0">
                <a:highlight>
                  <a:srgbClr val="FFFF00"/>
                </a:highlight>
                <a:latin typeface="Calibri" panose="020F0502020204030204" pitchFamily="34" charset="0"/>
                <a:cs typeface="Calibri" panose="020F0502020204030204" pitchFamily="34" charset="0"/>
              </a:rPr>
              <a:t> </a:t>
            </a:r>
          </a:p>
          <a:p>
            <a:pPr algn="just"/>
            <a:r>
              <a:rPr lang="pl-PL" b="1" dirty="0">
                <a:highlight>
                  <a:srgbClr val="FFFF00"/>
                </a:highlight>
                <a:latin typeface="Calibri" panose="020F0502020204030204" pitchFamily="34" charset="0"/>
                <a:cs typeface="Calibri" panose="020F0502020204030204" pitchFamily="34" charset="0"/>
              </a:rPr>
              <a:t>});</a:t>
            </a:r>
          </a:p>
        </p:txBody>
      </p:sp>
      <p:sp>
        <p:nvSpPr>
          <p:cNvPr id="7" name="pole tekstowe 6">
            <a:extLst>
              <a:ext uri="{FF2B5EF4-FFF2-40B4-BE49-F238E27FC236}">
                <a16:creationId xmlns:a16="http://schemas.microsoft.com/office/drawing/2014/main" id="{D787ECC6-DAF4-4D95-892D-1ABD5693473D}"/>
              </a:ext>
            </a:extLst>
          </p:cNvPr>
          <p:cNvSpPr txBox="1"/>
          <p:nvPr/>
        </p:nvSpPr>
        <p:spPr>
          <a:xfrm>
            <a:off x="6605674" y="2070624"/>
            <a:ext cx="5006087" cy="2585323"/>
          </a:xfrm>
          <a:prstGeom prst="rect">
            <a:avLst/>
          </a:prstGeom>
          <a:noFill/>
        </p:spPr>
        <p:txBody>
          <a:bodyPr wrap="square" rtlCol="0">
            <a:spAutoFit/>
          </a:bodyPr>
          <a:lstStyle/>
          <a:p>
            <a:pPr algn="just"/>
            <a:r>
              <a:rPr lang="pl-PL" dirty="0">
                <a:latin typeface="Calibri" panose="020F0502020204030204" pitchFamily="34" charset="0"/>
                <a:cs typeface="Calibri" panose="020F0502020204030204" pitchFamily="34" charset="0"/>
              </a:rPr>
              <a:t>Przykład:</a:t>
            </a:r>
          </a:p>
          <a:p>
            <a:pPr algn="just"/>
            <a:r>
              <a:rPr lang="pl-PL" b="1" dirty="0" err="1">
                <a:highlight>
                  <a:srgbClr val="FFFF00"/>
                </a:highlight>
                <a:latin typeface="Calibri" panose="020F0502020204030204" pitchFamily="34" charset="0"/>
                <a:cs typeface="Calibri" panose="020F0502020204030204" pitchFamily="34" charset="0"/>
              </a:rPr>
              <a:t>function</a:t>
            </a:r>
            <a:r>
              <a:rPr lang="pl-PL" b="1" dirty="0">
                <a:highlight>
                  <a:srgbClr val="FFFF00"/>
                </a:highlight>
                <a:latin typeface="Calibri" panose="020F0502020204030204" pitchFamily="34" charset="0"/>
                <a:cs typeface="Calibri" panose="020F0502020204030204" pitchFamily="34" charset="0"/>
              </a:rPr>
              <a:t> pokaz(</a:t>
            </a:r>
            <a:r>
              <a:rPr lang="pl-PL" b="1" dirty="0" err="1">
                <a:highlight>
                  <a:srgbClr val="FFFF00"/>
                </a:highlight>
                <a:latin typeface="Calibri" panose="020F0502020204030204" pitchFamily="34" charset="0"/>
                <a:cs typeface="Calibri" panose="020F0502020204030204" pitchFamily="34" charset="0"/>
              </a:rPr>
              <a:t>callback</a:t>
            </a:r>
            <a:r>
              <a:rPr lang="pl-PL" b="1" dirty="0">
                <a:highlight>
                  <a:srgbClr val="FFFF00"/>
                </a:highlight>
                <a:latin typeface="Calibri" panose="020F0502020204030204" pitchFamily="34" charset="0"/>
                <a:cs typeface="Calibri" panose="020F0502020204030204" pitchFamily="34" charset="0"/>
              </a:rPr>
              <a:t>){</a:t>
            </a:r>
          </a:p>
          <a:p>
            <a:pPr algn="just"/>
            <a:r>
              <a:rPr lang="pl-PL" b="1" dirty="0">
                <a:highlight>
                  <a:srgbClr val="FFFF00"/>
                </a:highlight>
                <a:latin typeface="Calibri" panose="020F0502020204030204" pitchFamily="34" charset="0"/>
                <a:cs typeface="Calibri" panose="020F0502020204030204" pitchFamily="34" charset="0"/>
              </a:rPr>
              <a:t>    console.log('Rozpoczyna się działanie funkcji.');</a:t>
            </a:r>
          </a:p>
          <a:p>
            <a:pPr algn="just"/>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callback</a:t>
            </a:r>
            <a:r>
              <a:rPr lang="pl-PL" b="1" dirty="0">
                <a:highlight>
                  <a:srgbClr val="FFFF00"/>
                </a:highlight>
                <a:latin typeface="Calibri" panose="020F0502020204030204" pitchFamily="34" charset="0"/>
                <a:cs typeface="Calibri" panose="020F0502020204030204" pitchFamily="34" charset="0"/>
              </a:rPr>
              <a:t>();</a:t>
            </a:r>
          </a:p>
          <a:p>
            <a:pPr algn="just"/>
            <a:r>
              <a:rPr lang="pl-PL" b="1" dirty="0">
                <a:highlight>
                  <a:srgbClr val="FFFF00"/>
                </a:highlight>
                <a:latin typeface="Calibri" panose="020F0502020204030204" pitchFamily="34" charset="0"/>
                <a:cs typeface="Calibri" panose="020F0502020204030204" pitchFamily="34" charset="0"/>
              </a:rPr>
              <a:t>}</a:t>
            </a:r>
          </a:p>
          <a:p>
            <a:pPr algn="just"/>
            <a:endParaRPr lang="pl-PL" dirty="0">
              <a:latin typeface="Calibri" panose="020F0502020204030204" pitchFamily="34" charset="0"/>
              <a:cs typeface="Calibri" panose="020F0502020204030204" pitchFamily="34" charset="0"/>
            </a:endParaRPr>
          </a:p>
          <a:p>
            <a:pPr algn="just"/>
            <a:r>
              <a:rPr lang="pl-PL" b="1" dirty="0">
                <a:highlight>
                  <a:srgbClr val="FFFF00"/>
                </a:highlight>
                <a:latin typeface="Calibri" panose="020F0502020204030204" pitchFamily="34" charset="0"/>
                <a:cs typeface="Calibri" panose="020F0502020204030204" pitchFamily="34" charset="0"/>
              </a:rPr>
              <a:t>pokaz(</a:t>
            </a:r>
            <a:r>
              <a:rPr lang="pl-PL" b="1" dirty="0" err="1">
                <a:highlight>
                  <a:srgbClr val="FFFF00"/>
                </a:highlight>
                <a:latin typeface="Calibri" panose="020F0502020204030204" pitchFamily="34" charset="0"/>
                <a:cs typeface="Calibri" panose="020F0502020204030204" pitchFamily="34" charset="0"/>
              </a:rPr>
              <a:t>function</a:t>
            </a:r>
            <a:r>
              <a:rPr lang="pl-PL" b="1" dirty="0">
                <a:highlight>
                  <a:srgbClr val="FFFF00"/>
                </a:highlight>
                <a:latin typeface="Calibri" panose="020F0502020204030204" pitchFamily="34" charset="0"/>
                <a:cs typeface="Calibri" panose="020F0502020204030204" pitchFamily="34" charset="0"/>
              </a:rPr>
              <a:t>(){</a:t>
            </a:r>
          </a:p>
          <a:p>
            <a:pPr algn="just"/>
            <a:r>
              <a:rPr lang="pl-PL" b="1" dirty="0">
                <a:highlight>
                  <a:srgbClr val="FFFF00"/>
                </a:highlight>
                <a:latin typeface="Calibri" panose="020F0502020204030204" pitchFamily="34" charset="0"/>
                <a:cs typeface="Calibri" panose="020F0502020204030204" pitchFamily="34" charset="0"/>
              </a:rPr>
              <a:t>    console.log('Nastąpiło wywołanie </a:t>
            </a:r>
            <a:r>
              <a:rPr lang="pl-PL" b="1" dirty="0" err="1">
                <a:highlight>
                  <a:srgbClr val="FFFF00"/>
                </a:highlight>
                <a:latin typeface="Calibri" panose="020F0502020204030204" pitchFamily="34" charset="0"/>
                <a:cs typeface="Calibri" panose="020F0502020204030204" pitchFamily="34" charset="0"/>
              </a:rPr>
              <a:t>CallBack</a:t>
            </a:r>
            <a:r>
              <a:rPr lang="pl-PL" b="1" dirty="0">
                <a:highlight>
                  <a:srgbClr val="FFFF00"/>
                </a:highlight>
                <a:latin typeface="Calibri" panose="020F0502020204030204" pitchFamily="34" charset="0"/>
                <a:cs typeface="Calibri" panose="020F0502020204030204" pitchFamily="34" charset="0"/>
              </a:rPr>
              <a:t>!!!')</a:t>
            </a:r>
          </a:p>
          <a:p>
            <a:pPr algn="just"/>
            <a:r>
              <a:rPr lang="pl-PL" b="1" dirty="0">
                <a:highlight>
                  <a:srgbClr val="FFFF00"/>
                </a:highligh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830278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64EE28-E22C-4AB0-934A-C0FBBE346613}"/>
              </a:ext>
            </a:extLst>
          </p:cNvPr>
          <p:cNvSpPr>
            <a:spLocks noGrp="1"/>
          </p:cNvSpPr>
          <p:nvPr>
            <p:ph type="title"/>
          </p:nvPr>
        </p:nvSpPr>
        <p:spPr/>
        <p:txBody>
          <a:bodyPr/>
          <a:lstStyle/>
          <a:p>
            <a:r>
              <a:rPr lang="pl-PL" dirty="0" err="1"/>
              <a:t>Events</a:t>
            </a:r>
            <a:endParaRPr lang="pl-PL" dirty="0"/>
          </a:p>
        </p:txBody>
      </p:sp>
      <p:sp>
        <p:nvSpPr>
          <p:cNvPr id="4" name="pole tekstowe 3">
            <a:extLst>
              <a:ext uri="{FF2B5EF4-FFF2-40B4-BE49-F238E27FC236}">
                <a16:creationId xmlns:a16="http://schemas.microsoft.com/office/drawing/2014/main" id="{950DFB55-970F-46ED-90F3-6ACA65F769A6}"/>
              </a:ext>
            </a:extLst>
          </p:cNvPr>
          <p:cNvSpPr txBox="1"/>
          <p:nvPr/>
        </p:nvSpPr>
        <p:spPr>
          <a:xfrm>
            <a:off x="1184988" y="2164702"/>
            <a:ext cx="9970692" cy="1200329"/>
          </a:xfrm>
          <a:prstGeom prst="rect">
            <a:avLst/>
          </a:prstGeom>
          <a:noFill/>
        </p:spPr>
        <p:txBody>
          <a:bodyPr wrap="square" rtlCol="0">
            <a:spAutoFit/>
          </a:bodyPr>
          <a:lstStyle/>
          <a:p>
            <a:pPr algn="just"/>
            <a:r>
              <a:rPr lang="pl-PL" dirty="0" err="1">
                <a:latin typeface="Calibri" panose="020F0502020204030204" pitchFamily="34" charset="0"/>
                <a:cs typeface="Calibri" panose="020F0502020204030204" pitchFamily="34" charset="0"/>
              </a:rPr>
              <a:t>Events</a:t>
            </a:r>
            <a:r>
              <a:rPr lang="pl-PL" dirty="0">
                <a:latin typeface="Calibri" panose="020F0502020204030204" pitchFamily="34" charset="0"/>
                <a:cs typeface="Calibri" panose="020F0502020204030204" pitchFamily="34" charset="0"/>
              </a:rPr>
              <a:t> to typowe zdarzenia które mogą być wykonane przez użytkownika. Mogą to być również inne elementy nie zależne od </a:t>
            </a:r>
            <a:r>
              <a:rPr lang="pl-PL" dirty="0" err="1">
                <a:latin typeface="Calibri" panose="020F0502020204030204" pitchFamily="34" charset="0"/>
                <a:cs typeface="Calibri" panose="020F0502020204030204" pitchFamily="34" charset="0"/>
              </a:rPr>
              <a:t>frontendu</a:t>
            </a:r>
            <a:r>
              <a:rPr lang="pl-PL" dirty="0">
                <a:latin typeface="Calibri" panose="020F0502020204030204" pitchFamily="34" charset="0"/>
                <a:cs typeface="Calibri" panose="020F0502020204030204" pitchFamily="34" charset="0"/>
              </a:rPr>
              <a:t>. Np. zdarzeniem może być uszkodzenie dysku lub czynność którą wykonuje jakaś część aplikacji. </a:t>
            </a:r>
          </a:p>
          <a:p>
            <a:pPr algn="just"/>
            <a:endParaRPr lang="pl-PL" dirty="0">
              <a:latin typeface="Calibri" panose="020F0502020204030204" pitchFamily="34" charset="0"/>
              <a:cs typeface="Calibri" panose="020F0502020204030204" pitchFamily="34" charset="0"/>
            </a:endParaRPr>
          </a:p>
        </p:txBody>
      </p:sp>
      <p:pic>
        <p:nvPicPr>
          <p:cNvPr id="2050" name="Picture 2" descr="Znalezione obrazy dla zapytania node.js events">
            <a:extLst>
              <a:ext uri="{FF2B5EF4-FFF2-40B4-BE49-F238E27FC236}">
                <a16:creationId xmlns:a16="http://schemas.microsoft.com/office/drawing/2014/main" id="{CC734EA5-D94A-4618-805A-71FC9538D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4153" y="3429000"/>
            <a:ext cx="4783924" cy="1889449"/>
          </a:xfrm>
          <a:prstGeom prst="rect">
            <a:avLst/>
          </a:prstGeom>
          <a:noFill/>
          <a:extLst>
            <a:ext uri="{909E8E84-426E-40DD-AFC4-6F175D3DCCD1}">
              <a14:hiddenFill xmlns:a14="http://schemas.microsoft.com/office/drawing/2010/main">
                <a:solidFill>
                  <a:srgbClr val="FFFFFF"/>
                </a:solidFill>
              </a14:hiddenFill>
            </a:ext>
          </a:extLst>
        </p:spPr>
      </p:pic>
      <p:sp>
        <p:nvSpPr>
          <p:cNvPr id="5" name="Prostokąt 4">
            <a:extLst>
              <a:ext uri="{FF2B5EF4-FFF2-40B4-BE49-F238E27FC236}">
                <a16:creationId xmlns:a16="http://schemas.microsoft.com/office/drawing/2014/main" id="{10378A28-07B2-4AE1-9298-E1AF063CCC01}"/>
              </a:ext>
            </a:extLst>
          </p:cNvPr>
          <p:cNvSpPr/>
          <p:nvPr/>
        </p:nvSpPr>
        <p:spPr>
          <a:xfrm>
            <a:off x="3344975" y="5548995"/>
            <a:ext cx="5966976" cy="369332"/>
          </a:xfrm>
          <a:prstGeom prst="rect">
            <a:avLst/>
          </a:prstGeom>
        </p:spPr>
        <p:txBody>
          <a:bodyPr wrap="square">
            <a:spAutoFit/>
          </a:bodyPr>
          <a:lstStyle/>
          <a:p>
            <a:r>
              <a:rPr lang="pl-PL" b="1" dirty="0">
                <a:latin typeface="Calibri" panose="020F0502020204030204" pitchFamily="34" charset="0"/>
                <a:cs typeface="Calibri" panose="020F0502020204030204" pitchFamily="34" charset="0"/>
                <a:hlinkClick r:id="rId3"/>
              </a:rPr>
              <a:t>https://nodejs.org/dist/latest-v12.x/docs/api/events.html</a:t>
            </a:r>
            <a:endParaRPr lang="pl-PL"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2084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64EE28-E22C-4AB0-934A-C0FBBE346613}"/>
              </a:ext>
            </a:extLst>
          </p:cNvPr>
          <p:cNvSpPr>
            <a:spLocks noGrp="1"/>
          </p:cNvSpPr>
          <p:nvPr>
            <p:ph type="title"/>
          </p:nvPr>
        </p:nvSpPr>
        <p:spPr/>
        <p:txBody>
          <a:bodyPr/>
          <a:lstStyle/>
          <a:p>
            <a:r>
              <a:rPr lang="pl-PL" dirty="0" err="1"/>
              <a:t>Events</a:t>
            </a:r>
            <a:endParaRPr lang="pl-PL" dirty="0"/>
          </a:p>
        </p:txBody>
      </p:sp>
      <p:sp>
        <p:nvSpPr>
          <p:cNvPr id="4" name="pole tekstowe 3">
            <a:extLst>
              <a:ext uri="{FF2B5EF4-FFF2-40B4-BE49-F238E27FC236}">
                <a16:creationId xmlns:a16="http://schemas.microsoft.com/office/drawing/2014/main" id="{950DFB55-970F-46ED-90F3-6ACA65F769A6}"/>
              </a:ext>
            </a:extLst>
          </p:cNvPr>
          <p:cNvSpPr txBox="1"/>
          <p:nvPr/>
        </p:nvSpPr>
        <p:spPr>
          <a:xfrm>
            <a:off x="933063" y="2355522"/>
            <a:ext cx="3498980" cy="3416320"/>
          </a:xfrm>
          <a:prstGeom prst="rect">
            <a:avLst/>
          </a:prstGeom>
          <a:noFill/>
        </p:spPr>
        <p:txBody>
          <a:bodyPr wrap="square" rtlCol="0">
            <a:spAutoFit/>
          </a:bodyPr>
          <a:lstStyle/>
          <a:p>
            <a:pPr algn="just"/>
            <a:r>
              <a:rPr lang="pl-PL" dirty="0">
                <a:latin typeface="Calibri" panose="020F0502020204030204" pitchFamily="34" charset="0"/>
                <a:cs typeface="Calibri" panose="020F0502020204030204" pitchFamily="34" charset="0"/>
              </a:rPr>
              <a:t>Node.js jest oparty na języku JavaScript i silnym silniku V8. Opiera się na paradygmacie sterowanym zdarzeniami i jest tak prosty, jak bycie postrzeganym jako jednowątkowa pętla zdarzeń do obsługi zadań w linii asemblacyjnej. Wewnętrzny silnik node.js korzysta z biblioteki </a:t>
            </a:r>
            <a:r>
              <a:rPr lang="pl-PL" dirty="0" err="1">
                <a:latin typeface="Calibri" panose="020F0502020204030204" pitchFamily="34" charset="0"/>
                <a:cs typeface="Calibri" panose="020F0502020204030204" pitchFamily="34" charset="0"/>
              </a:rPr>
              <a:t>libuv</a:t>
            </a:r>
            <a:r>
              <a:rPr lang="pl-PL" dirty="0">
                <a:latin typeface="Calibri" panose="020F0502020204030204" pitchFamily="34" charset="0"/>
                <a:cs typeface="Calibri" panose="020F0502020204030204" pitchFamily="34" charset="0"/>
              </a:rPr>
              <a:t> w celu zapewnienia wieloplatformowej asynchronicznej obsługi we / wy.</a:t>
            </a:r>
          </a:p>
          <a:p>
            <a:pPr algn="just"/>
            <a:endParaRPr lang="pl-PL" dirty="0">
              <a:latin typeface="Calibri" panose="020F0502020204030204" pitchFamily="34" charset="0"/>
              <a:cs typeface="Calibri" panose="020F0502020204030204" pitchFamily="34" charset="0"/>
            </a:endParaRPr>
          </a:p>
        </p:txBody>
      </p:sp>
      <p:pic>
        <p:nvPicPr>
          <p:cNvPr id="4098" name="Picture 2" descr="Znalezione obrazy dla zapytania node.js events">
            <a:extLst>
              <a:ext uri="{FF2B5EF4-FFF2-40B4-BE49-F238E27FC236}">
                <a16:creationId xmlns:a16="http://schemas.microsoft.com/office/drawing/2014/main" id="{E6439784-EAC0-4219-BB3F-D0C7B5810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1959" y="2239348"/>
            <a:ext cx="6780338" cy="3607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010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2F2410F-38A6-4BB9-BC71-D6F70E06AA82}"/>
              </a:ext>
            </a:extLst>
          </p:cNvPr>
          <p:cNvSpPr>
            <a:spLocks noGrp="1"/>
          </p:cNvSpPr>
          <p:nvPr>
            <p:ph type="title"/>
          </p:nvPr>
        </p:nvSpPr>
        <p:spPr>
          <a:xfrm>
            <a:off x="1097280" y="286603"/>
            <a:ext cx="10058400" cy="1450757"/>
          </a:xfrm>
        </p:spPr>
        <p:txBody>
          <a:bodyPr>
            <a:normAutofit/>
          </a:bodyPr>
          <a:lstStyle/>
          <a:p>
            <a:r>
              <a:rPr lang="pl-PL" b="1" dirty="0">
                <a:solidFill>
                  <a:srgbClr val="3E863D"/>
                </a:solidFill>
              </a:rPr>
              <a:t>Node.js</a:t>
            </a:r>
          </a:p>
        </p:txBody>
      </p:sp>
      <p:graphicFrame>
        <p:nvGraphicFramePr>
          <p:cNvPr id="5" name="Symbol zastępczy zawartości 2">
            <a:extLst>
              <a:ext uri="{FF2B5EF4-FFF2-40B4-BE49-F238E27FC236}">
                <a16:creationId xmlns:a16="http://schemas.microsoft.com/office/drawing/2014/main" id="{88F13465-E74C-459A-9D18-55FB6AF9962D}"/>
              </a:ext>
            </a:extLst>
          </p:cNvPr>
          <p:cNvGraphicFramePr>
            <a:graphicFrameLocks noGrp="1"/>
          </p:cNvGraphicFramePr>
          <p:nvPr>
            <p:ph idx="1"/>
            <p:extLst>
              <p:ext uri="{D42A27DB-BD31-4B8C-83A1-F6EECF244321}">
                <p14:modId xmlns:p14="http://schemas.microsoft.com/office/powerpoint/2010/main" val="1880482640"/>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021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264EE28-E22C-4AB0-934A-C0FBBE346613}"/>
              </a:ext>
            </a:extLst>
          </p:cNvPr>
          <p:cNvSpPr>
            <a:spLocks noGrp="1"/>
          </p:cNvSpPr>
          <p:nvPr>
            <p:ph type="title"/>
          </p:nvPr>
        </p:nvSpPr>
        <p:spPr>
          <a:xfrm>
            <a:off x="5117309" y="634946"/>
            <a:ext cx="6432434" cy="1450757"/>
          </a:xfrm>
        </p:spPr>
        <p:txBody>
          <a:bodyPr>
            <a:normAutofit/>
          </a:bodyPr>
          <a:lstStyle/>
          <a:p>
            <a:r>
              <a:rPr lang="pl-PL" dirty="0" err="1"/>
              <a:t>Events</a:t>
            </a:r>
            <a:endParaRPr lang="pl-PL" dirty="0"/>
          </a:p>
        </p:txBody>
      </p:sp>
      <p:pic>
        <p:nvPicPr>
          <p:cNvPr id="4" name="Obraz 4">
            <a:extLst>
              <a:ext uri="{FF2B5EF4-FFF2-40B4-BE49-F238E27FC236}">
                <a16:creationId xmlns:a16="http://schemas.microsoft.com/office/drawing/2014/main" id="{98452DF8-452F-4947-B7E1-E16B3FDA01CF}"/>
              </a:ext>
            </a:extLst>
          </p:cNvPr>
          <p:cNvPicPr>
            <a:picLocks noChangeAspect="1"/>
          </p:cNvPicPr>
          <p:nvPr/>
        </p:nvPicPr>
        <p:blipFill rotWithShape="1">
          <a:blip r:embed="rId2"/>
          <a:srcRect l="13358" r="36384" b="-1"/>
          <a:stretch/>
        </p:blipFill>
        <p:spPr>
          <a:xfrm>
            <a:off x="633999" y="640081"/>
            <a:ext cx="4001315" cy="5314406"/>
          </a:xfrm>
          <a:prstGeom prst="rect">
            <a:avLst/>
          </a:prstGeom>
        </p:spPr>
      </p:pic>
      <p:cxnSp>
        <p:nvCxnSpPr>
          <p:cNvPr id="29" name="Straight Connector 28">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072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1E3F5217-6BCE-4216-B079-EF379570ACFF}"/>
              </a:ext>
            </a:extLst>
          </p:cNvPr>
          <p:cNvSpPr>
            <a:spLocks noGrp="1"/>
          </p:cNvSpPr>
          <p:nvPr>
            <p:ph idx="1"/>
          </p:nvPr>
        </p:nvSpPr>
        <p:spPr>
          <a:xfrm>
            <a:off x="5117308" y="2407436"/>
            <a:ext cx="6432434" cy="3461658"/>
          </a:xfrm>
        </p:spPr>
        <p:txBody>
          <a:bodyPr vert="horz" lIns="0" tIns="45720" rIns="0" bIns="45720" rtlCol="0" anchor="t">
            <a:noAutofit/>
          </a:bodyPr>
          <a:lstStyle/>
          <a:p>
            <a:pPr>
              <a:lnSpc>
                <a:spcPct val="100000"/>
              </a:lnSpc>
            </a:pPr>
            <a:r>
              <a:rPr lang="pl-PL" sz="1200" dirty="0">
                <a:latin typeface="Calibri"/>
                <a:cs typeface="Calibri"/>
              </a:rPr>
              <a:t>Prosta składnia</a:t>
            </a:r>
          </a:p>
          <a:p>
            <a:pPr>
              <a:lnSpc>
                <a:spcPct val="100000"/>
              </a:lnSpc>
            </a:pPr>
            <a:endParaRPr lang="pl-PL" sz="1200" dirty="0">
              <a:latin typeface="Calibri" panose="020F0502020204030204" pitchFamily="34" charset="0"/>
              <a:cs typeface="Calibri" panose="020F0502020204030204" pitchFamily="34" charset="0"/>
            </a:endParaRPr>
          </a:p>
          <a:p>
            <a:pPr marL="0" indent="0">
              <a:lnSpc>
                <a:spcPct val="100000"/>
              </a:lnSpc>
              <a:buNone/>
            </a:pPr>
            <a:r>
              <a:rPr lang="pl-PL" sz="1200" b="1" dirty="0" err="1">
                <a:highlight>
                  <a:srgbClr val="FFFF00"/>
                </a:highlight>
                <a:latin typeface="Calibri"/>
                <a:cs typeface="Calibri"/>
              </a:rPr>
              <a:t>var</a:t>
            </a:r>
            <a:r>
              <a:rPr lang="pl-PL" sz="1200" b="1" dirty="0">
                <a:highlight>
                  <a:srgbClr val="FFFF00"/>
                </a:highlight>
                <a:latin typeface="Calibri"/>
                <a:cs typeface="Calibri"/>
              </a:rPr>
              <a:t> zdarzenie = </a:t>
            </a:r>
            <a:r>
              <a:rPr lang="pl-PL" sz="1200" b="1" dirty="0" err="1">
                <a:highlight>
                  <a:srgbClr val="FFFF00"/>
                </a:highlight>
                <a:latin typeface="Calibri"/>
                <a:cs typeface="Calibri"/>
              </a:rPr>
              <a:t>require</a:t>
            </a:r>
            <a:r>
              <a:rPr lang="pl-PL" sz="1200" b="1" dirty="0">
                <a:highlight>
                  <a:srgbClr val="FFFF00"/>
                </a:highlight>
                <a:latin typeface="Calibri"/>
                <a:cs typeface="Calibri"/>
              </a:rPr>
              <a:t>('</a:t>
            </a:r>
            <a:r>
              <a:rPr lang="pl-PL" sz="1200" b="1" dirty="0" err="1">
                <a:highlight>
                  <a:srgbClr val="FFFF00"/>
                </a:highlight>
                <a:latin typeface="Calibri"/>
                <a:cs typeface="Calibri"/>
              </a:rPr>
              <a:t>events</a:t>
            </a:r>
            <a:r>
              <a:rPr lang="pl-PL" sz="1200" b="1" dirty="0">
                <a:highlight>
                  <a:srgbClr val="FFFF00"/>
                </a:highlight>
                <a:latin typeface="Calibri"/>
                <a:cs typeface="Calibri"/>
              </a:rPr>
              <a:t>’);      // Zdarzenia również importują moduł</a:t>
            </a:r>
            <a:br>
              <a:rPr lang="pl-PL" sz="1200" b="1" dirty="0">
                <a:highlight>
                  <a:srgbClr val="FFFF00"/>
                </a:highlight>
                <a:latin typeface="Calibri" panose="020F0502020204030204" pitchFamily="34" charset="0"/>
                <a:cs typeface="Calibri" panose="020F0502020204030204" pitchFamily="34" charset="0"/>
              </a:rPr>
            </a:br>
            <a:endParaRPr lang="pl-PL" sz="1200" b="1" dirty="0">
              <a:highlight>
                <a:srgbClr val="FFFF00"/>
              </a:highlight>
              <a:latin typeface="Calibri" panose="020F0502020204030204" pitchFamily="34" charset="0"/>
              <a:cs typeface="Calibri" panose="020F0502020204030204" pitchFamily="34" charset="0"/>
            </a:endParaRPr>
          </a:p>
          <a:p>
            <a:pPr marL="0" indent="0">
              <a:lnSpc>
                <a:spcPct val="100000"/>
              </a:lnSpc>
              <a:buNone/>
            </a:pPr>
            <a:r>
              <a:rPr lang="pl-PL" sz="1200" b="1" dirty="0" err="1">
                <a:highlight>
                  <a:srgbClr val="FFFF00"/>
                </a:highlight>
                <a:latin typeface="Calibri"/>
                <a:cs typeface="Calibri"/>
              </a:rPr>
              <a:t>var</a:t>
            </a:r>
            <a:r>
              <a:rPr lang="pl-PL" sz="1200" b="1" dirty="0">
                <a:highlight>
                  <a:srgbClr val="FFFF00"/>
                </a:highlight>
                <a:latin typeface="Calibri"/>
                <a:cs typeface="Calibri"/>
              </a:rPr>
              <a:t> emiter = </a:t>
            </a:r>
            <a:r>
              <a:rPr lang="pl-PL" sz="1200" b="1" dirty="0" err="1">
                <a:highlight>
                  <a:srgbClr val="FFFF00"/>
                </a:highlight>
                <a:latin typeface="Calibri"/>
                <a:cs typeface="Calibri"/>
              </a:rPr>
              <a:t>new</a:t>
            </a:r>
            <a:r>
              <a:rPr lang="pl-PL" sz="1200" b="1" dirty="0">
                <a:highlight>
                  <a:srgbClr val="FFFF00"/>
                </a:highlight>
                <a:latin typeface="Calibri"/>
                <a:cs typeface="Calibri"/>
              </a:rPr>
              <a:t> </a:t>
            </a:r>
            <a:r>
              <a:rPr lang="pl-PL" sz="1200" b="1" dirty="0" err="1">
                <a:highlight>
                  <a:srgbClr val="FFFF00"/>
                </a:highlight>
                <a:latin typeface="Calibri"/>
                <a:cs typeface="Calibri"/>
              </a:rPr>
              <a:t>zdarzenie.EventEmitter</a:t>
            </a:r>
            <a:r>
              <a:rPr lang="pl-PL" sz="1200" b="1" dirty="0">
                <a:highlight>
                  <a:srgbClr val="FFFF00"/>
                </a:highlight>
                <a:latin typeface="Calibri"/>
                <a:cs typeface="Calibri"/>
              </a:rPr>
              <a:t>(); 	// Definicja nowego Emitera zdarzeń i przypisanie go do zmiennej </a:t>
            </a:r>
            <a:endParaRPr lang="pl-PL" sz="1200" b="1" dirty="0">
              <a:highlight>
                <a:srgbClr val="FFFF00"/>
              </a:highlight>
              <a:latin typeface="Calibri" panose="020F0502020204030204" pitchFamily="34" charset="0"/>
              <a:cs typeface="Calibri" panose="020F0502020204030204" pitchFamily="34" charset="0"/>
            </a:endParaRPr>
          </a:p>
          <a:p>
            <a:pPr marL="0" indent="0">
              <a:lnSpc>
                <a:spcPct val="100000"/>
              </a:lnSpc>
              <a:buNone/>
            </a:pPr>
            <a:r>
              <a:rPr lang="pl-PL" sz="1200" b="1" dirty="0" err="1">
                <a:highlight>
                  <a:srgbClr val="FFFF00"/>
                </a:highlight>
                <a:latin typeface="Calibri"/>
                <a:cs typeface="Calibri"/>
              </a:rPr>
              <a:t>emiter.on</a:t>
            </a:r>
            <a:r>
              <a:rPr lang="pl-PL" sz="1200" b="1" dirty="0">
                <a:highlight>
                  <a:srgbClr val="FFFF00"/>
                </a:highlight>
                <a:latin typeface="Calibri"/>
                <a:cs typeface="Calibri"/>
              </a:rPr>
              <a:t>('</a:t>
            </a:r>
            <a:r>
              <a:rPr lang="pl-PL" sz="1200" b="1" dirty="0" err="1">
                <a:highlight>
                  <a:srgbClr val="FFFF00"/>
                </a:highlight>
                <a:latin typeface="Calibri"/>
                <a:cs typeface="Calibri"/>
              </a:rPr>
              <a:t>rejestracjaUzytkownika</a:t>
            </a:r>
            <a:r>
              <a:rPr lang="pl-PL" sz="1200" b="1" dirty="0">
                <a:highlight>
                  <a:srgbClr val="FFFF00"/>
                </a:highlight>
                <a:latin typeface="Calibri"/>
                <a:cs typeface="Calibri"/>
              </a:rPr>
              <a:t>', powitanie);		// Rejestracja zdarzenia – przypisanie zdarzenia do funkcji</a:t>
            </a:r>
          </a:p>
          <a:p>
            <a:pPr marL="0" indent="0">
              <a:lnSpc>
                <a:spcPct val="100000"/>
              </a:lnSpc>
              <a:buNone/>
            </a:pPr>
            <a:r>
              <a:rPr lang="pl-PL" sz="1200" b="1" dirty="0" err="1">
                <a:highlight>
                  <a:srgbClr val="FFFF00"/>
                </a:highlight>
                <a:latin typeface="Calibri"/>
                <a:cs typeface="Calibri"/>
              </a:rPr>
              <a:t>function</a:t>
            </a:r>
            <a:r>
              <a:rPr lang="pl-PL" sz="1200" b="1" dirty="0">
                <a:highlight>
                  <a:srgbClr val="FFFF00"/>
                </a:highlight>
                <a:latin typeface="Calibri"/>
                <a:cs typeface="Calibri"/>
              </a:rPr>
              <a:t> powitanie() {</a:t>
            </a:r>
          </a:p>
          <a:p>
            <a:pPr marL="0" indent="0">
              <a:lnSpc>
                <a:spcPct val="100000"/>
              </a:lnSpc>
              <a:buNone/>
            </a:pPr>
            <a:r>
              <a:rPr lang="pl-PL" sz="1200" b="1" dirty="0">
                <a:highlight>
                  <a:srgbClr val="FFFF00"/>
                </a:highlight>
                <a:latin typeface="Calibri"/>
                <a:cs typeface="Calibri"/>
              </a:rPr>
              <a:t>    console.log('Cześć nowy </a:t>
            </a:r>
            <a:r>
              <a:rPr lang="pl-PL" sz="1200" b="1" dirty="0" err="1">
                <a:highlight>
                  <a:srgbClr val="FFFF00"/>
                </a:highlight>
                <a:latin typeface="Calibri"/>
                <a:cs typeface="Calibri"/>
              </a:rPr>
              <a:t>userze</a:t>
            </a:r>
            <a:r>
              <a:rPr lang="pl-PL" sz="1200" b="1" dirty="0">
                <a:highlight>
                  <a:srgbClr val="FFFF00"/>
                </a:highlight>
                <a:latin typeface="Calibri"/>
                <a:cs typeface="Calibri"/>
              </a:rPr>
              <a:t>');</a:t>
            </a:r>
          </a:p>
          <a:p>
            <a:pPr marL="0" indent="0">
              <a:lnSpc>
                <a:spcPct val="100000"/>
              </a:lnSpc>
              <a:buNone/>
            </a:pPr>
            <a:r>
              <a:rPr lang="pl-PL" sz="1200" b="1" dirty="0">
                <a:highlight>
                  <a:srgbClr val="FFFF00"/>
                </a:highlight>
                <a:latin typeface="Calibri"/>
                <a:cs typeface="Calibri"/>
              </a:rPr>
              <a:t>}</a:t>
            </a:r>
          </a:p>
          <a:p>
            <a:pPr marL="0" indent="0">
              <a:lnSpc>
                <a:spcPct val="100000"/>
              </a:lnSpc>
              <a:buNone/>
            </a:pPr>
            <a:r>
              <a:rPr lang="pl-PL" sz="1200" b="1" dirty="0" err="1">
                <a:highlight>
                  <a:srgbClr val="FFFF00"/>
                </a:highlight>
                <a:latin typeface="Calibri"/>
                <a:cs typeface="Calibri"/>
              </a:rPr>
              <a:t>emiter.emit</a:t>
            </a:r>
            <a:r>
              <a:rPr lang="pl-PL" sz="1200" b="1" dirty="0">
                <a:highlight>
                  <a:srgbClr val="FFFF00"/>
                </a:highlight>
                <a:latin typeface="Calibri"/>
                <a:cs typeface="Calibri"/>
              </a:rPr>
              <a:t>('</a:t>
            </a:r>
            <a:r>
              <a:rPr lang="pl-PL" sz="1200" b="1" dirty="0" err="1">
                <a:highlight>
                  <a:srgbClr val="FFFF00"/>
                </a:highlight>
                <a:latin typeface="Calibri"/>
                <a:cs typeface="Calibri"/>
              </a:rPr>
              <a:t>rejestracjaUzytkownika</a:t>
            </a:r>
            <a:r>
              <a:rPr lang="pl-PL" sz="1200" b="1" dirty="0">
                <a:highlight>
                  <a:srgbClr val="FFFF00"/>
                </a:highlight>
                <a:latin typeface="Calibri"/>
                <a:cs typeface="Calibri"/>
              </a:rPr>
              <a:t>')</a:t>
            </a:r>
          </a:p>
          <a:p>
            <a:pPr>
              <a:lnSpc>
                <a:spcPct val="100000"/>
              </a:lnSpc>
            </a:pPr>
            <a:endParaRPr lang="pl-PL" sz="1000" dirty="0">
              <a:latin typeface="Calibri" panose="020F0502020204030204" pitchFamily="34" charset="0"/>
              <a:cs typeface="Calibri" panose="020F0502020204030204" pitchFamily="34" charset="0"/>
            </a:endParaRPr>
          </a:p>
          <a:p>
            <a:pPr>
              <a:lnSpc>
                <a:spcPct val="100000"/>
              </a:lnSpc>
            </a:pPr>
            <a:endParaRPr lang="pl-PL" sz="1000" dirty="0">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30592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64EE28-E22C-4AB0-934A-C0FBBE346613}"/>
              </a:ext>
            </a:extLst>
          </p:cNvPr>
          <p:cNvSpPr>
            <a:spLocks noGrp="1"/>
          </p:cNvSpPr>
          <p:nvPr>
            <p:ph type="title"/>
          </p:nvPr>
        </p:nvSpPr>
        <p:spPr/>
        <p:txBody>
          <a:bodyPr/>
          <a:lstStyle/>
          <a:p>
            <a:r>
              <a:rPr lang="pl-PL" dirty="0" err="1"/>
              <a:t>Events</a:t>
            </a:r>
            <a:endParaRPr lang="pl-PL" dirty="0"/>
          </a:p>
        </p:txBody>
      </p:sp>
      <p:sp>
        <p:nvSpPr>
          <p:cNvPr id="3" name="Symbol zastępczy zawartości 2">
            <a:extLst>
              <a:ext uri="{FF2B5EF4-FFF2-40B4-BE49-F238E27FC236}">
                <a16:creationId xmlns:a16="http://schemas.microsoft.com/office/drawing/2014/main" id="{1E3F5217-6BCE-4216-B079-EF379570ACFF}"/>
              </a:ext>
            </a:extLst>
          </p:cNvPr>
          <p:cNvSpPr>
            <a:spLocks noGrp="1"/>
          </p:cNvSpPr>
          <p:nvPr>
            <p:ph idx="1"/>
          </p:nvPr>
        </p:nvSpPr>
        <p:spPr>
          <a:xfrm>
            <a:off x="1097280" y="2108201"/>
            <a:ext cx="10227858" cy="4087326"/>
          </a:xfrm>
        </p:spPr>
        <p:txBody>
          <a:bodyPr>
            <a:normAutofit/>
          </a:bodyPr>
          <a:lstStyle/>
          <a:p>
            <a:r>
              <a:rPr lang="pl-PL" dirty="0">
                <a:latin typeface="Calibri" panose="020F0502020204030204" pitchFamily="34" charset="0"/>
                <a:cs typeface="Calibri" panose="020F0502020204030204" pitchFamily="34" charset="0"/>
              </a:rPr>
              <a:t>Dodatkowe informacje</a:t>
            </a:r>
          </a:p>
          <a:p>
            <a:r>
              <a:rPr lang="pl-PL" dirty="0">
                <a:latin typeface="Calibri" panose="020F0502020204030204" pitchFamily="34" charset="0"/>
                <a:cs typeface="Calibri" panose="020F0502020204030204" pitchFamily="34" charset="0"/>
              </a:rPr>
              <a:t>Zdarzenia możemy wywoływać wielokrotnie. </a:t>
            </a:r>
            <a:br>
              <a:rPr lang="pl-PL" dirty="0">
                <a:latin typeface="Calibri" panose="020F0502020204030204" pitchFamily="34" charset="0"/>
                <a:cs typeface="Calibri" panose="020F0502020204030204" pitchFamily="34" charset="0"/>
              </a:rPr>
            </a:br>
            <a:r>
              <a:rPr lang="pl-PL" dirty="0">
                <a:latin typeface="Calibri" panose="020F0502020204030204" pitchFamily="34" charset="0"/>
                <a:cs typeface="Calibri" panose="020F0502020204030204" pitchFamily="34" charset="0"/>
              </a:rPr>
              <a:t>Zdarzenie wywoła się tyle razy ile razy je wywołamy.</a:t>
            </a:r>
          </a:p>
          <a:p>
            <a:r>
              <a:rPr lang="pl-PL" dirty="0">
                <a:latin typeface="Calibri" panose="020F0502020204030204" pitchFamily="34" charset="0"/>
                <a:cs typeface="Calibri" panose="020F0502020204030204" pitchFamily="34" charset="0"/>
              </a:rPr>
              <a:t>Wyjątek stanowi definicja emitera </a:t>
            </a:r>
            <a:r>
              <a:rPr lang="pl-PL" b="1" dirty="0" err="1">
                <a:highlight>
                  <a:srgbClr val="FFFF00"/>
                </a:highlight>
                <a:latin typeface="Calibri" panose="020F0502020204030204" pitchFamily="34" charset="0"/>
                <a:cs typeface="Calibri" panose="020F0502020204030204" pitchFamily="34" charset="0"/>
              </a:rPr>
              <a:t>emiter.once</a:t>
            </a:r>
            <a:r>
              <a:rPr lang="pl-PL" b="1" dirty="0">
                <a:highlight>
                  <a:srgbClr val="FFFF00"/>
                </a:highlight>
                <a:latin typeface="Calibri" panose="020F0502020204030204" pitchFamily="34" charset="0"/>
                <a:cs typeface="Calibri" panose="020F0502020204030204" pitchFamily="34" charset="0"/>
              </a:rPr>
              <a:t>(`zdarzenie`, `funkcja`)</a:t>
            </a:r>
          </a:p>
          <a:p>
            <a:r>
              <a:rPr lang="pl-PL" dirty="0">
                <a:latin typeface="Calibri" panose="020F0502020204030204" pitchFamily="34" charset="0"/>
                <a:cs typeface="Calibri" panose="020F0502020204030204" pitchFamily="34" charset="0"/>
              </a:rPr>
              <a:t>Do zdarzenia możemy przekazać parametr. Przekazywanie parametru do zdarzenia pozwala na sterowanie przepływem wewnątrz funkcji, która obsługuje zdarzenie.</a:t>
            </a:r>
          </a:p>
          <a:p>
            <a:endParaRPr lang="pl-PL" dirty="0">
              <a:latin typeface="Calibri" panose="020F0502020204030204" pitchFamily="34" charset="0"/>
              <a:cs typeface="Calibri" panose="020F0502020204030204" pitchFamily="34" charset="0"/>
            </a:endParaRPr>
          </a:p>
          <a:p>
            <a:endParaRPr lang="pl-PL" dirty="0">
              <a:latin typeface="Calibri" panose="020F0502020204030204" pitchFamily="34" charset="0"/>
              <a:cs typeface="Calibri" panose="020F0502020204030204" pitchFamily="34" charset="0"/>
            </a:endParaRPr>
          </a:p>
          <a:p>
            <a:endParaRPr lang="pl-PL"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9874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64EE28-E22C-4AB0-934A-C0FBBE346613}"/>
              </a:ext>
            </a:extLst>
          </p:cNvPr>
          <p:cNvSpPr>
            <a:spLocks noGrp="1"/>
          </p:cNvSpPr>
          <p:nvPr>
            <p:ph type="title"/>
          </p:nvPr>
        </p:nvSpPr>
        <p:spPr/>
        <p:txBody>
          <a:bodyPr/>
          <a:lstStyle/>
          <a:p>
            <a:r>
              <a:rPr lang="pl-PL" dirty="0"/>
              <a:t>Obiekt procesu</a:t>
            </a:r>
          </a:p>
        </p:txBody>
      </p:sp>
      <p:sp>
        <p:nvSpPr>
          <p:cNvPr id="3" name="Symbol zastępczy zawartości 2">
            <a:extLst>
              <a:ext uri="{FF2B5EF4-FFF2-40B4-BE49-F238E27FC236}">
                <a16:creationId xmlns:a16="http://schemas.microsoft.com/office/drawing/2014/main" id="{1E3F5217-6BCE-4216-B079-EF379570ACFF}"/>
              </a:ext>
            </a:extLst>
          </p:cNvPr>
          <p:cNvSpPr>
            <a:spLocks noGrp="1"/>
          </p:cNvSpPr>
          <p:nvPr>
            <p:ph idx="1"/>
          </p:nvPr>
        </p:nvSpPr>
        <p:spPr/>
        <p:txBody>
          <a:bodyPr/>
          <a:lstStyle/>
          <a:p>
            <a:r>
              <a:rPr lang="pl-PL" dirty="0"/>
              <a:t> </a:t>
            </a:r>
          </a:p>
        </p:txBody>
      </p:sp>
      <p:sp>
        <p:nvSpPr>
          <p:cNvPr id="4" name="pole tekstowe 3">
            <a:extLst>
              <a:ext uri="{FF2B5EF4-FFF2-40B4-BE49-F238E27FC236}">
                <a16:creationId xmlns:a16="http://schemas.microsoft.com/office/drawing/2014/main" id="{D710A5CE-82E3-488D-BA36-3317E2D808DE}"/>
              </a:ext>
            </a:extLst>
          </p:cNvPr>
          <p:cNvSpPr txBox="1"/>
          <p:nvPr/>
        </p:nvSpPr>
        <p:spPr>
          <a:xfrm>
            <a:off x="1291905" y="2108201"/>
            <a:ext cx="9863775" cy="3416320"/>
          </a:xfrm>
          <a:prstGeom prst="rect">
            <a:avLst/>
          </a:prstGeom>
          <a:noFill/>
        </p:spPr>
        <p:txBody>
          <a:bodyPr wrap="square" rtlCol="0">
            <a:spAutoFit/>
          </a:bodyPr>
          <a:lstStyle/>
          <a:p>
            <a:r>
              <a:rPr lang="pl-PL" b="1" dirty="0">
                <a:latin typeface="Calibri" panose="020F0502020204030204" pitchFamily="34" charset="0"/>
                <a:cs typeface="Calibri" panose="020F0502020204030204" pitchFamily="34" charset="0"/>
              </a:rPr>
              <a:t>Proces zawiera wszystkie informacje na temat uruchomionej instancji aplikacji. Są w nim zawarte zmienne środowiskowe, informacje o położeniu modułów, numer PID procesu i inne dane.</a:t>
            </a:r>
          </a:p>
          <a:p>
            <a:endParaRPr lang="pl-PL" b="1" dirty="0">
              <a:latin typeface="Calibri" panose="020F0502020204030204" pitchFamily="34" charset="0"/>
              <a:cs typeface="Calibri" panose="020F0502020204030204" pitchFamily="34" charset="0"/>
            </a:endParaRPr>
          </a:p>
          <a:p>
            <a:r>
              <a:rPr lang="pl-PL" b="1" dirty="0">
                <a:highlight>
                  <a:srgbClr val="FFFF00"/>
                </a:highlight>
                <a:latin typeface="Calibri" panose="020F0502020204030204" pitchFamily="34" charset="0"/>
                <a:cs typeface="Calibri" panose="020F0502020204030204" pitchFamily="34" charset="0"/>
              </a:rPr>
              <a:t>console.log(</a:t>
            </a:r>
            <a:r>
              <a:rPr lang="pl-PL" b="1" dirty="0" err="1">
                <a:highlight>
                  <a:srgbClr val="FFFF00"/>
                </a:highlight>
                <a:latin typeface="Calibri" panose="020F0502020204030204" pitchFamily="34" charset="0"/>
                <a:cs typeface="Calibri" panose="020F0502020204030204" pitchFamily="34" charset="0"/>
              </a:rPr>
              <a:t>process</a:t>
            </a:r>
            <a:r>
              <a:rPr lang="pl-PL" b="1" dirty="0">
                <a:highlight>
                  <a:srgbClr val="FFFF00"/>
                </a:highlight>
                <a:latin typeface="Calibri" panose="020F0502020204030204" pitchFamily="34" charset="0"/>
                <a:cs typeface="Calibri" panose="020F0502020204030204" pitchFamily="34" charset="0"/>
              </a:rPr>
              <a:t>);  //przeglądanie informacji o procesie</a:t>
            </a:r>
          </a:p>
          <a:p>
            <a:r>
              <a:rPr lang="pl-PL" b="1" dirty="0">
                <a:latin typeface="Calibri" panose="020F0502020204030204" pitchFamily="34" charset="0"/>
                <a:cs typeface="Calibri" panose="020F0502020204030204" pitchFamily="34" charset="0"/>
              </a:rPr>
              <a:t>console.log(</a:t>
            </a:r>
            <a:r>
              <a:rPr lang="pl-PL" b="1" dirty="0" err="1">
                <a:latin typeface="Calibri" panose="020F0502020204030204" pitchFamily="34" charset="0"/>
                <a:cs typeface="Calibri" panose="020F0502020204030204" pitchFamily="34" charset="0"/>
              </a:rPr>
              <a:t>process.PID</a:t>
            </a:r>
            <a:r>
              <a:rPr lang="pl-PL" b="1" dirty="0">
                <a:latin typeface="Calibri" panose="020F0502020204030204" pitchFamily="34" charset="0"/>
                <a:cs typeface="Calibri" panose="020F0502020204030204" pitchFamily="34" charset="0"/>
              </a:rPr>
              <a:t>); // informacja o numerze PID</a:t>
            </a:r>
          </a:p>
          <a:p>
            <a:endParaRPr lang="pl-PL" b="1" dirty="0">
              <a:latin typeface="Calibri" panose="020F0502020204030204" pitchFamily="34" charset="0"/>
              <a:cs typeface="Calibri" panose="020F0502020204030204" pitchFamily="34" charset="0"/>
            </a:endParaRPr>
          </a:p>
          <a:p>
            <a:r>
              <a:rPr lang="pl-PL" b="1" dirty="0">
                <a:latin typeface="Calibri" panose="020F0502020204030204" pitchFamily="34" charset="0"/>
                <a:cs typeface="Calibri" panose="020F0502020204030204" pitchFamily="34" charset="0"/>
              </a:rPr>
              <a:t>Przykład zatrzymania procesu. </a:t>
            </a:r>
          </a:p>
          <a:p>
            <a:r>
              <a:rPr lang="pl-PL" b="1" dirty="0" err="1">
                <a:highlight>
                  <a:srgbClr val="FFFF00"/>
                </a:highlight>
                <a:latin typeface="Calibri" panose="020F0502020204030204" pitchFamily="34" charset="0"/>
                <a:cs typeface="Calibri" panose="020F0502020204030204" pitchFamily="34" charset="0"/>
              </a:rPr>
              <a:t>process.abort</a:t>
            </a:r>
            <a:r>
              <a:rPr lang="pl-PL" b="1" dirty="0">
                <a:highlight>
                  <a:srgbClr val="FFFF00"/>
                </a:highlight>
                <a:latin typeface="Calibri" panose="020F0502020204030204" pitchFamily="34" charset="0"/>
                <a:cs typeface="Calibri" panose="020F0502020204030204" pitchFamily="34" charset="0"/>
              </a:rPr>
              <a:t>();</a:t>
            </a:r>
          </a:p>
          <a:p>
            <a:endParaRPr lang="pl-PL" b="1" dirty="0">
              <a:highlight>
                <a:srgbClr val="FFFF00"/>
              </a:highlight>
              <a:latin typeface="Calibri" panose="020F0502020204030204" pitchFamily="34" charset="0"/>
              <a:cs typeface="Calibri" panose="020F0502020204030204" pitchFamily="34" charset="0"/>
            </a:endParaRPr>
          </a:p>
          <a:p>
            <a:r>
              <a:rPr lang="pl-PL" b="1" dirty="0">
                <a:highlight>
                  <a:srgbClr val="FFFF00"/>
                </a:highlight>
                <a:latin typeface="Calibri" panose="020F0502020204030204" pitchFamily="34" charset="0"/>
                <a:cs typeface="Calibri" panose="020F0502020204030204" pitchFamily="34" charset="0"/>
              </a:rPr>
              <a:t>Przykład odczytu przekazanych argumentów z linii poleceń</a:t>
            </a:r>
          </a:p>
          <a:p>
            <a:r>
              <a:rPr lang="pl-PL" b="1" dirty="0">
                <a:highlight>
                  <a:srgbClr val="FFFF00"/>
                </a:highlight>
                <a:latin typeface="Calibri" panose="020F0502020204030204" pitchFamily="34" charset="0"/>
                <a:cs typeface="Calibri" panose="020F0502020204030204" pitchFamily="34" charset="0"/>
              </a:rPr>
              <a:t>console.log(</a:t>
            </a:r>
            <a:r>
              <a:rPr lang="pl-PL" b="1" dirty="0" err="1">
                <a:highlight>
                  <a:srgbClr val="FFFF00"/>
                </a:highlight>
                <a:latin typeface="Calibri" panose="020F0502020204030204" pitchFamily="34" charset="0"/>
                <a:cs typeface="Calibri" panose="020F0502020204030204" pitchFamily="34" charset="0"/>
              </a:rPr>
              <a:t>process.argv</a:t>
            </a:r>
            <a:r>
              <a:rPr lang="pl-PL" b="1" dirty="0">
                <a:highlight>
                  <a:srgbClr val="FFFF00"/>
                </a:highlight>
                <a:latin typeface="Calibri" panose="020F0502020204030204" pitchFamily="34" charset="0"/>
                <a:cs typeface="Calibri" panose="020F0502020204030204" pitchFamily="34" charset="0"/>
              </a:rPr>
              <a:t>()); //polecenie z pliku </a:t>
            </a:r>
            <a:r>
              <a:rPr lang="pl-PL" b="1" dirty="0" err="1">
                <a:highlight>
                  <a:srgbClr val="FFFF00"/>
                </a:highlight>
                <a:latin typeface="Calibri" panose="020F0502020204030204" pitchFamily="34" charset="0"/>
                <a:cs typeface="Calibri" panose="020F0502020204030204" pitchFamily="34" charset="0"/>
              </a:rPr>
              <a:t>js</a:t>
            </a:r>
            <a:endParaRPr lang="pl-PL" b="1" dirty="0">
              <a:highlight>
                <a:srgbClr val="FFFF00"/>
              </a:highlight>
              <a:latin typeface="Calibri" panose="020F0502020204030204" pitchFamily="34" charset="0"/>
              <a:cs typeface="Calibri" panose="020F0502020204030204" pitchFamily="34" charset="0"/>
            </a:endParaRPr>
          </a:p>
          <a:p>
            <a:r>
              <a:rPr lang="pl-PL" b="1" dirty="0" err="1">
                <a:latin typeface="Calibri" panose="020F0502020204030204" pitchFamily="34" charset="0"/>
                <a:cs typeface="Calibri" panose="020F0502020204030204" pitchFamily="34" charset="0"/>
              </a:rPr>
              <a:t>node</a:t>
            </a:r>
            <a:r>
              <a:rPr lang="pl-PL" b="1" dirty="0">
                <a:latin typeface="Calibri" panose="020F0502020204030204" pitchFamily="34" charset="0"/>
                <a:cs typeface="Calibri" panose="020F0502020204030204" pitchFamily="34" charset="0"/>
              </a:rPr>
              <a:t> </a:t>
            </a:r>
            <a:r>
              <a:rPr lang="pl-PL" b="1" dirty="0" err="1">
                <a:latin typeface="Calibri" panose="020F0502020204030204" pitchFamily="34" charset="0"/>
                <a:cs typeface="Calibri" panose="020F0502020204030204" pitchFamily="34" charset="0"/>
              </a:rPr>
              <a:t>argumentyCmd</a:t>
            </a:r>
            <a:r>
              <a:rPr lang="pl-PL" b="1" dirty="0">
                <a:latin typeface="Calibri" panose="020F0502020204030204" pitchFamily="34" charset="0"/>
                <a:cs typeface="Calibri" panose="020F0502020204030204" pitchFamily="34" charset="0"/>
              </a:rPr>
              <a:t> --argument1, argument2   (tak podajemy argumenty podczas uruchamiania)</a:t>
            </a:r>
          </a:p>
        </p:txBody>
      </p:sp>
    </p:spTree>
    <p:extLst>
      <p:ext uri="{BB962C8B-B14F-4D97-AF65-F5344CB8AC3E}">
        <p14:creationId xmlns:p14="http://schemas.microsoft.com/office/powerpoint/2010/main" val="2929454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64EE28-E22C-4AB0-934A-C0FBBE346613}"/>
              </a:ext>
            </a:extLst>
          </p:cNvPr>
          <p:cNvSpPr>
            <a:spLocks noGrp="1"/>
          </p:cNvSpPr>
          <p:nvPr>
            <p:ph type="title"/>
          </p:nvPr>
        </p:nvSpPr>
        <p:spPr/>
        <p:txBody>
          <a:bodyPr/>
          <a:lstStyle/>
          <a:p>
            <a:r>
              <a:rPr lang="pl-PL" dirty="0"/>
              <a:t>Obiekt procesu</a:t>
            </a:r>
          </a:p>
        </p:txBody>
      </p:sp>
      <p:sp>
        <p:nvSpPr>
          <p:cNvPr id="3" name="Symbol zastępczy zawartości 2">
            <a:extLst>
              <a:ext uri="{FF2B5EF4-FFF2-40B4-BE49-F238E27FC236}">
                <a16:creationId xmlns:a16="http://schemas.microsoft.com/office/drawing/2014/main" id="{1E3F5217-6BCE-4216-B079-EF379570ACFF}"/>
              </a:ext>
            </a:extLst>
          </p:cNvPr>
          <p:cNvSpPr>
            <a:spLocks noGrp="1"/>
          </p:cNvSpPr>
          <p:nvPr>
            <p:ph idx="1"/>
          </p:nvPr>
        </p:nvSpPr>
        <p:spPr/>
        <p:txBody>
          <a:bodyPr/>
          <a:lstStyle/>
          <a:p>
            <a:r>
              <a:rPr lang="pl-PL" dirty="0"/>
              <a:t> </a:t>
            </a:r>
          </a:p>
        </p:txBody>
      </p:sp>
      <p:sp>
        <p:nvSpPr>
          <p:cNvPr id="4" name="pole tekstowe 3">
            <a:extLst>
              <a:ext uri="{FF2B5EF4-FFF2-40B4-BE49-F238E27FC236}">
                <a16:creationId xmlns:a16="http://schemas.microsoft.com/office/drawing/2014/main" id="{D710A5CE-82E3-488D-BA36-3317E2D808DE}"/>
              </a:ext>
            </a:extLst>
          </p:cNvPr>
          <p:cNvSpPr txBox="1"/>
          <p:nvPr/>
        </p:nvSpPr>
        <p:spPr>
          <a:xfrm>
            <a:off x="1291905" y="2108201"/>
            <a:ext cx="9863775" cy="4524315"/>
          </a:xfrm>
          <a:prstGeom prst="rect">
            <a:avLst/>
          </a:prstGeom>
          <a:noFill/>
        </p:spPr>
        <p:txBody>
          <a:bodyPr wrap="square" rtlCol="0">
            <a:spAutoFit/>
          </a:bodyPr>
          <a:lstStyle/>
          <a:p>
            <a:r>
              <a:rPr lang="pl-PL" b="1" dirty="0">
                <a:latin typeface="Calibri" panose="020F0502020204030204" pitchFamily="34" charset="0"/>
                <a:cs typeface="Calibri" panose="020F0502020204030204" pitchFamily="34" charset="0"/>
              </a:rPr>
              <a:t>Proces zawiera polecenie które pozwala wyprowadzić na ekran konsoli komunikat.</a:t>
            </a:r>
          </a:p>
          <a:p>
            <a:endParaRPr lang="pl-PL" b="1" dirty="0">
              <a:latin typeface="Calibri" panose="020F0502020204030204" pitchFamily="34" charset="0"/>
              <a:cs typeface="Calibri" panose="020F0502020204030204" pitchFamily="34" charset="0"/>
            </a:endParaRPr>
          </a:p>
          <a:p>
            <a:r>
              <a:rPr lang="pl-PL" b="1" dirty="0" err="1">
                <a:highlight>
                  <a:srgbClr val="FFFF00"/>
                </a:highlight>
                <a:latin typeface="Calibri" panose="020F0502020204030204" pitchFamily="34" charset="0"/>
                <a:cs typeface="Calibri" panose="020F0502020204030204" pitchFamily="34" charset="0"/>
              </a:rPr>
              <a:t>process.stdout.write</a:t>
            </a:r>
            <a:r>
              <a:rPr lang="pl-PL" b="1" dirty="0">
                <a:highlight>
                  <a:srgbClr val="FFFF00"/>
                </a:highlight>
                <a:latin typeface="Calibri" panose="020F0502020204030204" pitchFamily="34" charset="0"/>
                <a:cs typeface="Calibri" panose="020F0502020204030204" pitchFamily="34" charset="0"/>
              </a:rPr>
              <a:t>('Dzień dobry!!! \n’);</a:t>
            </a:r>
          </a:p>
          <a:p>
            <a:endParaRPr lang="pl-PL" b="1" dirty="0">
              <a:latin typeface="Calibri" panose="020F0502020204030204" pitchFamily="34" charset="0"/>
              <a:cs typeface="Calibri" panose="020F0502020204030204" pitchFamily="34" charset="0"/>
            </a:endParaRPr>
          </a:p>
          <a:p>
            <a:endParaRPr lang="pl-PL" b="1" dirty="0">
              <a:latin typeface="Calibri" panose="020F0502020204030204" pitchFamily="34" charset="0"/>
              <a:cs typeface="Calibri" panose="020F0502020204030204" pitchFamily="34" charset="0"/>
            </a:endParaRPr>
          </a:p>
          <a:p>
            <a:endParaRPr lang="pl-PL" b="1" dirty="0">
              <a:latin typeface="Calibri" panose="020F0502020204030204" pitchFamily="34" charset="0"/>
              <a:cs typeface="Calibri" panose="020F0502020204030204" pitchFamily="34" charset="0"/>
            </a:endParaRPr>
          </a:p>
          <a:p>
            <a:r>
              <a:rPr lang="pl-PL" b="1" dirty="0">
                <a:latin typeface="Calibri" panose="020F0502020204030204" pitchFamily="34" charset="0"/>
                <a:cs typeface="Calibri" panose="020F0502020204030204" pitchFamily="34" charset="0"/>
              </a:rPr>
              <a:t>Proces zawiera polecenie które pozwala wprowadzić z klawiatury dane. Występuje w nim wbudowane zdarzenie data które przenosi dane do funkcji.</a:t>
            </a:r>
          </a:p>
          <a:p>
            <a:endParaRPr lang="pl-PL" b="1" dirty="0">
              <a:latin typeface="Calibri" panose="020F0502020204030204" pitchFamily="34" charset="0"/>
              <a:cs typeface="Calibri" panose="020F0502020204030204" pitchFamily="34" charset="0"/>
            </a:endParaRPr>
          </a:p>
          <a:p>
            <a:r>
              <a:rPr lang="pl-PL" b="1" dirty="0" err="1">
                <a:highlight>
                  <a:srgbClr val="FFFF00"/>
                </a:highlight>
                <a:latin typeface="Calibri" panose="020F0502020204030204" pitchFamily="34" charset="0"/>
                <a:cs typeface="Calibri" panose="020F0502020204030204" pitchFamily="34" charset="0"/>
              </a:rPr>
              <a:t>process.stdin.on</a:t>
            </a:r>
            <a:r>
              <a:rPr lang="pl-PL" b="1" dirty="0">
                <a:highlight>
                  <a:srgbClr val="FFFF00"/>
                </a:highlight>
                <a:latin typeface="Calibri" panose="020F0502020204030204" pitchFamily="34" charset="0"/>
                <a:cs typeface="Calibri" panose="020F0502020204030204" pitchFamily="34" charset="0"/>
              </a:rPr>
              <a:t>('data',</a:t>
            </a:r>
            <a:r>
              <a:rPr lang="pl-PL" b="1" dirty="0" err="1">
                <a:highlight>
                  <a:srgbClr val="FFFF00"/>
                </a:highlight>
                <a:latin typeface="Calibri" panose="020F0502020204030204" pitchFamily="34" charset="0"/>
                <a:cs typeface="Calibri" panose="020F0502020204030204" pitchFamily="34" charset="0"/>
              </a:rPr>
              <a:t>function</a:t>
            </a:r>
            <a:r>
              <a:rPr lang="pl-PL" b="1" dirty="0">
                <a:highlight>
                  <a:srgbClr val="FFFF00"/>
                </a:highlight>
                <a:latin typeface="Calibri" panose="020F0502020204030204" pitchFamily="34" charset="0"/>
                <a:cs typeface="Calibri" panose="020F0502020204030204" pitchFamily="34" charset="0"/>
              </a:rPr>
              <a:t>(data){</a:t>
            </a:r>
          </a:p>
          <a:p>
            <a:r>
              <a:rPr lang="pl-PL" b="1" dirty="0">
                <a:highlight>
                  <a:srgbClr val="FFFF00"/>
                </a:highlight>
                <a:latin typeface="Calibri" panose="020F0502020204030204" pitchFamily="34" charset="0"/>
                <a:cs typeface="Calibri" panose="020F0502020204030204" pitchFamily="34" charset="0"/>
              </a:rPr>
              <a:t>    console.log(data);</a:t>
            </a:r>
          </a:p>
          <a:p>
            <a:r>
              <a:rPr lang="pl-PL" b="1" dirty="0">
                <a:highlight>
                  <a:srgbClr val="FFFF00"/>
                </a:highlight>
                <a:latin typeface="Calibri" panose="020F0502020204030204" pitchFamily="34" charset="0"/>
                <a:cs typeface="Calibri" panose="020F0502020204030204" pitchFamily="34" charset="0"/>
              </a:rPr>
              <a:t>    });</a:t>
            </a:r>
          </a:p>
          <a:p>
            <a:endParaRPr lang="pl-PL" b="1" dirty="0">
              <a:latin typeface="Calibri" panose="020F0502020204030204" pitchFamily="34" charset="0"/>
              <a:cs typeface="Calibri" panose="020F0502020204030204" pitchFamily="34" charset="0"/>
            </a:endParaRPr>
          </a:p>
          <a:p>
            <a:endParaRPr lang="pl-PL" b="1" dirty="0">
              <a:latin typeface="Calibri" panose="020F0502020204030204" pitchFamily="34" charset="0"/>
              <a:cs typeface="Calibri" panose="020F0502020204030204" pitchFamily="34" charset="0"/>
            </a:endParaRPr>
          </a:p>
          <a:p>
            <a:endParaRPr lang="pl-PL" b="1" dirty="0">
              <a:latin typeface="Calibri" panose="020F0502020204030204" pitchFamily="34" charset="0"/>
              <a:cs typeface="Calibri" panose="020F0502020204030204" pitchFamily="34" charset="0"/>
            </a:endParaRPr>
          </a:p>
          <a:p>
            <a:endParaRPr lang="pl-PL"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54416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734CDA-1CE8-4F1C-B0B3-AAB252B01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B6DB739A-6C92-408A-A155-538D6921C81C}"/>
              </a:ext>
            </a:extLst>
          </p:cNvPr>
          <p:cNvSpPr>
            <a:spLocks noGrp="1"/>
          </p:cNvSpPr>
          <p:nvPr>
            <p:ph type="title"/>
          </p:nvPr>
        </p:nvSpPr>
        <p:spPr>
          <a:xfrm>
            <a:off x="4974771" y="634946"/>
            <a:ext cx="6574972" cy="1450757"/>
          </a:xfrm>
        </p:spPr>
        <p:txBody>
          <a:bodyPr>
            <a:normAutofit/>
          </a:bodyPr>
          <a:lstStyle/>
          <a:p>
            <a:r>
              <a:rPr lang="pl-PL" dirty="0" err="1"/>
              <a:t>Timer</a:t>
            </a:r>
            <a:endParaRPr lang="pl-PL" dirty="0"/>
          </a:p>
        </p:txBody>
      </p:sp>
      <p:pic>
        <p:nvPicPr>
          <p:cNvPr id="4" name="Obraz 4" descr="Obraz zawierający obiekt, zegar&#10;&#10;Opis wygenerowany przy bardzo wysokim poziomie pewności">
            <a:extLst>
              <a:ext uri="{FF2B5EF4-FFF2-40B4-BE49-F238E27FC236}">
                <a16:creationId xmlns:a16="http://schemas.microsoft.com/office/drawing/2014/main" id="{3EA5DF44-6A80-4706-BB4A-191560AE4FDA}"/>
              </a:ext>
            </a:extLst>
          </p:cNvPr>
          <p:cNvPicPr>
            <a:picLocks noChangeAspect="1"/>
          </p:cNvPicPr>
          <p:nvPr/>
        </p:nvPicPr>
        <p:blipFill>
          <a:blip r:embed="rId2"/>
          <a:stretch>
            <a:fillRect/>
          </a:stretch>
        </p:blipFill>
        <p:spPr>
          <a:xfrm>
            <a:off x="634000" y="1369227"/>
            <a:ext cx="3856114" cy="3856114"/>
          </a:xfrm>
          <a:prstGeom prst="rect">
            <a:avLst/>
          </a:prstGeom>
        </p:spPr>
      </p:pic>
      <p:cxnSp>
        <p:nvCxnSpPr>
          <p:cNvPr id="11" name="Straight Connector 10">
            <a:extLst>
              <a:ext uri="{FF2B5EF4-FFF2-40B4-BE49-F238E27FC236}">
                <a16:creationId xmlns:a16="http://schemas.microsoft.com/office/drawing/2014/main" id="{D7143990-FA50-4B23-AE6D-E17D22F52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63482" y="2246569"/>
            <a:ext cx="58521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FC4D888F-FFFA-43F4-95CC-4F4BB53AED92}"/>
              </a:ext>
            </a:extLst>
          </p:cNvPr>
          <p:cNvSpPr>
            <a:spLocks noGrp="1"/>
          </p:cNvSpPr>
          <p:nvPr>
            <p:ph idx="1"/>
          </p:nvPr>
        </p:nvSpPr>
        <p:spPr>
          <a:xfrm>
            <a:off x="4974769" y="2407436"/>
            <a:ext cx="6574973" cy="3461657"/>
          </a:xfrm>
        </p:spPr>
        <p:txBody>
          <a:bodyPr>
            <a:normAutofit/>
          </a:bodyPr>
          <a:lstStyle/>
          <a:p>
            <a:pPr>
              <a:lnSpc>
                <a:spcPct val="100000"/>
              </a:lnSpc>
            </a:pPr>
            <a:r>
              <a:rPr lang="pl-PL" sz="1400" dirty="0">
                <a:latin typeface="Calibri" panose="020F0502020204030204" pitchFamily="34" charset="0"/>
                <a:cs typeface="Calibri" panose="020F0502020204030204" pitchFamily="34" charset="0"/>
              </a:rPr>
              <a:t>Moduł </a:t>
            </a:r>
            <a:r>
              <a:rPr lang="pl-PL" sz="1400" dirty="0" err="1">
                <a:latin typeface="Calibri" panose="020F0502020204030204" pitchFamily="34" charset="0"/>
                <a:cs typeface="Calibri" panose="020F0502020204030204" pitchFamily="34" charset="0"/>
              </a:rPr>
              <a:t>Timera</a:t>
            </a:r>
            <a:r>
              <a:rPr lang="pl-PL" sz="1400" dirty="0">
                <a:latin typeface="Calibri" panose="020F0502020204030204" pitchFamily="34" charset="0"/>
                <a:cs typeface="Calibri" panose="020F0502020204030204" pitchFamily="34" charset="0"/>
              </a:rPr>
              <a:t> służy do odliczania czasu i jest bardzo przydatny do pracy z czasem</a:t>
            </a:r>
          </a:p>
          <a:p>
            <a:pPr>
              <a:lnSpc>
                <a:spcPct val="100000"/>
              </a:lnSpc>
            </a:pPr>
            <a:r>
              <a:rPr lang="pl-PL" sz="1400" dirty="0" err="1">
                <a:latin typeface="Calibri" panose="020F0502020204030204" pitchFamily="34" charset="0"/>
                <a:cs typeface="Calibri" panose="020F0502020204030204" pitchFamily="34" charset="0"/>
              </a:rPr>
              <a:t>setInterval</a:t>
            </a:r>
            <a:r>
              <a:rPr lang="pl-PL" sz="1400" dirty="0">
                <a:latin typeface="Calibri" panose="020F0502020204030204" pitchFamily="34" charset="0"/>
                <a:cs typeface="Calibri" panose="020F0502020204030204" pitchFamily="34" charset="0"/>
              </a:rPr>
              <a:t> – służy do wykonania akcji w nieskończonej pętli w określonych odstępach czasu</a:t>
            </a:r>
          </a:p>
          <a:p>
            <a:pPr>
              <a:lnSpc>
                <a:spcPct val="100000"/>
              </a:lnSpc>
            </a:pPr>
            <a:r>
              <a:rPr lang="pl-PL" sz="1400" b="1" dirty="0" err="1">
                <a:highlight>
                  <a:srgbClr val="FFFF00"/>
                </a:highlight>
                <a:latin typeface="Calibri" panose="020F0502020204030204" pitchFamily="34" charset="0"/>
                <a:cs typeface="Calibri" panose="020F0502020204030204" pitchFamily="34" charset="0"/>
              </a:rPr>
              <a:t>setInterval</a:t>
            </a:r>
            <a:r>
              <a:rPr lang="pl-PL" sz="1400" b="1" dirty="0">
                <a:highlight>
                  <a:srgbClr val="FFFF00"/>
                </a:highlight>
                <a:latin typeface="Calibri" panose="020F0502020204030204" pitchFamily="34" charset="0"/>
                <a:cs typeface="Calibri" panose="020F0502020204030204" pitchFamily="34" charset="0"/>
              </a:rPr>
              <a:t>(</a:t>
            </a:r>
            <a:r>
              <a:rPr lang="pl-PL" sz="1400" b="1" dirty="0" err="1">
                <a:highlight>
                  <a:srgbClr val="FFFF00"/>
                </a:highlight>
                <a:latin typeface="Calibri" panose="020F0502020204030204" pitchFamily="34" charset="0"/>
                <a:cs typeface="Calibri" panose="020F0502020204030204" pitchFamily="34" charset="0"/>
              </a:rPr>
              <a:t>function</a:t>
            </a:r>
            <a:r>
              <a:rPr lang="pl-PL" sz="1400" b="1" dirty="0">
                <a:highlight>
                  <a:srgbClr val="FFFF00"/>
                </a:highlight>
                <a:latin typeface="Calibri" panose="020F0502020204030204" pitchFamily="34" charset="0"/>
                <a:cs typeface="Calibri" panose="020F0502020204030204" pitchFamily="34" charset="0"/>
              </a:rPr>
              <a:t>(){ciało funkcji;},1000); //czas podajemy w mili sekundach</a:t>
            </a:r>
          </a:p>
          <a:p>
            <a:pPr>
              <a:lnSpc>
                <a:spcPct val="100000"/>
              </a:lnSpc>
            </a:pPr>
            <a:r>
              <a:rPr lang="pl-PL" sz="1400" dirty="0" err="1">
                <a:latin typeface="Calibri" panose="020F0502020204030204" pitchFamily="34" charset="0"/>
                <a:cs typeface="Calibri" panose="020F0502020204030204" pitchFamily="34" charset="0"/>
              </a:rPr>
              <a:t>SetTimeout</a:t>
            </a:r>
            <a:r>
              <a:rPr lang="pl-PL" sz="1400" dirty="0">
                <a:latin typeface="Calibri" panose="020F0502020204030204" pitchFamily="34" charset="0"/>
                <a:cs typeface="Calibri" panose="020F0502020204030204" pitchFamily="34" charset="0"/>
              </a:rPr>
              <a:t> – służy do zakończenia zadania po określonym czasie</a:t>
            </a:r>
          </a:p>
          <a:p>
            <a:pPr marL="0" indent="0">
              <a:lnSpc>
                <a:spcPct val="100000"/>
              </a:lnSpc>
              <a:buNone/>
            </a:pPr>
            <a:r>
              <a:rPr lang="pl-PL" sz="1400" b="1" dirty="0" err="1">
                <a:highlight>
                  <a:srgbClr val="FFFF00"/>
                </a:highlight>
                <a:latin typeface="Calibri" panose="020F0502020204030204" pitchFamily="34" charset="0"/>
                <a:cs typeface="Calibri" panose="020F0502020204030204" pitchFamily="34" charset="0"/>
              </a:rPr>
              <a:t>setTimeOut</a:t>
            </a:r>
            <a:r>
              <a:rPr lang="pl-PL" sz="1400" b="1" dirty="0">
                <a:highlight>
                  <a:srgbClr val="FFFF00"/>
                </a:highlight>
                <a:latin typeface="Calibri" panose="020F0502020204030204" pitchFamily="34" charset="0"/>
                <a:cs typeface="Calibri" panose="020F0502020204030204" pitchFamily="34" charset="0"/>
              </a:rPr>
              <a:t>(</a:t>
            </a:r>
            <a:r>
              <a:rPr lang="pl-PL" sz="1400" b="1" dirty="0" err="1">
                <a:highlight>
                  <a:srgbClr val="FFFF00"/>
                </a:highlight>
                <a:latin typeface="Calibri" panose="020F0502020204030204" pitchFamily="34" charset="0"/>
                <a:cs typeface="Calibri" panose="020F0502020204030204" pitchFamily="34" charset="0"/>
              </a:rPr>
              <a:t>function</a:t>
            </a:r>
            <a:r>
              <a:rPr lang="pl-PL" sz="1400" b="1" dirty="0">
                <a:highlight>
                  <a:srgbClr val="FFFF00"/>
                </a:highlight>
                <a:latin typeface="Calibri" panose="020F0502020204030204" pitchFamily="34" charset="0"/>
                <a:cs typeface="Calibri" panose="020F0502020204030204" pitchFamily="34" charset="0"/>
              </a:rPr>
              <a:t>(){ciało funkcji;},1000);//czas podajemy w milisekundach</a:t>
            </a:r>
            <a:endParaRPr lang="pl-PL" sz="1400" dirty="0">
              <a:latin typeface="Calibri" panose="020F0502020204030204" pitchFamily="34" charset="0"/>
              <a:cs typeface="Calibri" panose="020F0502020204030204" pitchFamily="34" charset="0"/>
            </a:endParaRPr>
          </a:p>
          <a:p>
            <a:pPr>
              <a:lnSpc>
                <a:spcPct val="100000"/>
              </a:lnSpc>
            </a:pPr>
            <a:r>
              <a:rPr lang="pl-PL" sz="1400" dirty="0" err="1">
                <a:latin typeface="Calibri" panose="020F0502020204030204" pitchFamily="34" charset="0"/>
                <a:cs typeface="Calibri" panose="020F0502020204030204" pitchFamily="34" charset="0"/>
              </a:rPr>
              <a:t>ClearInterval</a:t>
            </a:r>
            <a:r>
              <a:rPr lang="pl-PL" sz="1400" dirty="0">
                <a:latin typeface="Calibri" panose="020F0502020204030204" pitchFamily="34" charset="0"/>
                <a:cs typeface="Calibri" panose="020F0502020204030204" pitchFamily="34" charset="0"/>
              </a:rPr>
              <a:t> – służy do przerwania działania interwału</a:t>
            </a:r>
          </a:p>
          <a:p>
            <a:pPr>
              <a:lnSpc>
                <a:spcPct val="100000"/>
              </a:lnSpc>
            </a:pPr>
            <a:r>
              <a:rPr lang="pl-PL" sz="1400" b="1" dirty="0" err="1">
                <a:highlight>
                  <a:srgbClr val="FFFF00"/>
                </a:highlight>
                <a:latin typeface="Calibri" panose="020F0502020204030204" pitchFamily="34" charset="0"/>
                <a:cs typeface="Calibri" panose="020F0502020204030204" pitchFamily="34" charset="0"/>
              </a:rPr>
              <a:t>clearInterval</a:t>
            </a:r>
            <a:r>
              <a:rPr lang="pl-PL" sz="1400" b="1" dirty="0">
                <a:highlight>
                  <a:srgbClr val="FFFF00"/>
                </a:highlight>
                <a:latin typeface="Calibri" panose="020F0502020204030204" pitchFamily="34" charset="0"/>
                <a:cs typeface="Calibri" panose="020F0502020204030204" pitchFamily="34" charset="0"/>
              </a:rPr>
              <a:t>(</a:t>
            </a:r>
            <a:r>
              <a:rPr lang="pl-PL" sz="1400" b="1" dirty="0" err="1">
                <a:highlight>
                  <a:srgbClr val="FFFF00"/>
                </a:highlight>
                <a:latin typeface="Calibri" panose="020F0502020204030204" pitchFamily="34" charset="0"/>
                <a:cs typeface="Calibri" panose="020F0502020204030204" pitchFamily="34" charset="0"/>
              </a:rPr>
              <a:t>interval</a:t>
            </a:r>
            <a:r>
              <a:rPr lang="pl-PL" sz="1400" b="1" dirty="0">
                <a:highlight>
                  <a:srgbClr val="FFFF00"/>
                </a:highlight>
                <a:latin typeface="Calibri" panose="020F0502020204030204" pitchFamily="34" charset="0"/>
                <a:cs typeface="Calibri" panose="020F0502020204030204" pitchFamily="34" charset="0"/>
              </a:rPr>
              <a:t>); //w nawiasie podajemy nazwę zmiennej w której przechowujemy interwał</a:t>
            </a:r>
          </a:p>
        </p:txBody>
      </p:sp>
      <p:sp>
        <p:nvSpPr>
          <p:cNvPr id="13" name="Rectangle 12">
            <a:extLst>
              <a:ext uri="{FF2B5EF4-FFF2-40B4-BE49-F238E27FC236}">
                <a16:creationId xmlns:a16="http://schemas.microsoft.com/office/drawing/2014/main" id="{6E53EDC6-E7A0-411C-871D-6FE54ADF9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4032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E962EC6-AFD1-4CE6-9901-52294AF8AE67}"/>
              </a:ext>
            </a:extLst>
          </p:cNvPr>
          <p:cNvSpPr>
            <a:spLocks noGrp="1"/>
          </p:cNvSpPr>
          <p:nvPr>
            <p:ph type="title"/>
          </p:nvPr>
        </p:nvSpPr>
        <p:spPr/>
        <p:txBody>
          <a:bodyPr/>
          <a:lstStyle/>
          <a:p>
            <a:r>
              <a:rPr lang="pl-PL" dirty="0" err="1"/>
              <a:t>Readline</a:t>
            </a:r>
            <a:endParaRPr lang="pl-PL" dirty="0"/>
          </a:p>
        </p:txBody>
      </p:sp>
      <p:sp>
        <p:nvSpPr>
          <p:cNvPr id="3" name="Symbol zastępczy zawartości 2">
            <a:extLst>
              <a:ext uri="{FF2B5EF4-FFF2-40B4-BE49-F238E27FC236}">
                <a16:creationId xmlns:a16="http://schemas.microsoft.com/office/drawing/2014/main" id="{B1B9EBDE-1148-4736-A4F3-8C56A740D150}"/>
              </a:ext>
            </a:extLst>
          </p:cNvPr>
          <p:cNvSpPr>
            <a:spLocks noGrp="1"/>
          </p:cNvSpPr>
          <p:nvPr>
            <p:ph idx="1"/>
          </p:nvPr>
        </p:nvSpPr>
        <p:spPr/>
        <p:txBody>
          <a:bodyPr/>
          <a:lstStyle/>
          <a:p>
            <a:r>
              <a:rPr lang="pl-PL" dirty="0">
                <a:latin typeface="Calibri" panose="020F0502020204030204" pitchFamily="34" charset="0"/>
                <a:cs typeface="Calibri" panose="020F0502020204030204" pitchFamily="34" charset="0"/>
              </a:rPr>
              <a:t>Moduł zapewnia interfejs dla odczytu danych z strumienia (np.. </a:t>
            </a:r>
            <a:r>
              <a:rPr lang="pl-PL" dirty="0" err="1">
                <a:latin typeface="Calibri" panose="020F0502020204030204" pitchFamily="34" charset="0"/>
                <a:cs typeface="Calibri" panose="020F0502020204030204" pitchFamily="34" charset="0"/>
              </a:rPr>
              <a:t>process.stdin</a:t>
            </a:r>
            <a:r>
              <a:rPr lang="pl-PL" dirty="0">
                <a:latin typeface="Calibri" panose="020F0502020204030204" pitchFamily="34" charset="0"/>
                <a:cs typeface="Calibri" panose="020F0502020204030204" pitchFamily="34" charset="0"/>
              </a:rPr>
              <a:t>) jednej linii w czasie. Można uzyskać do niego dostęp za pomocą definicji:</a:t>
            </a:r>
          </a:p>
          <a:p>
            <a:r>
              <a:rPr lang="pl-PL" b="1" dirty="0" err="1">
                <a:highlight>
                  <a:srgbClr val="FFFF00"/>
                </a:highlight>
                <a:latin typeface="Calibri" panose="020F0502020204030204" pitchFamily="34" charset="0"/>
                <a:cs typeface="Calibri" panose="020F0502020204030204" pitchFamily="34" charset="0"/>
              </a:rPr>
              <a:t>const</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readline</a:t>
            </a:r>
            <a:r>
              <a:rPr lang="pl-PL" b="1" dirty="0">
                <a:highlight>
                  <a:srgbClr val="FFFF00"/>
                </a:highlight>
                <a:latin typeface="Calibri" panose="020F0502020204030204" pitchFamily="34" charset="0"/>
                <a:cs typeface="Calibri" panose="020F0502020204030204" pitchFamily="34" charset="0"/>
              </a:rPr>
              <a:t> = </a:t>
            </a:r>
            <a:r>
              <a:rPr lang="pl-PL" b="1" dirty="0" err="1">
                <a:highlight>
                  <a:srgbClr val="FFFF00"/>
                </a:highlight>
                <a:latin typeface="Calibri" panose="020F0502020204030204" pitchFamily="34" charset="0"/>
                <a:cs typeface="Calibri" panose="020F0502020204030204" pitchFamily="34" charset="0"/>
              </a:rPr>
              <a:t>require</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readline</a:t>
            </a:r>
            <a:r>
              <a:rPr lang="pl-PL" b="1" dirty="0">
                <a:highlight>
                  <a:srgbClr val="FFFF00"/>
                </a:highlight>
                <a:latin typeface="Calibri" panose="020F0502020204030204" pitchFamily="34" charset="0"/>
                <a:cs typeface="Calibri" panose="020F0502020204030204" pitchFamily="34" charset="0"/>
              </a:rPr>
              <a:t>’);</a:t>
            </a:r>
          </a:p>
          <a:p>
            <a:r>
              <a:rPr lang="pl-PL" dirty="0">
                <a:latin typeface="Calibri" panose="020F0502020204030204" pitchFamily="34" charset="0"/>
                <a:cs typeface="Calibri" panose="020F0502020204030204" pitchFamily="34" charset="0"/>
              </a:rPr>
              <a:t>Instancje klasy </a:t>
            </a:r>
            <a:r>
              <a:rPr lang="pl-PL" b="1" dirty="0" err="1">
                <a:highlight>
                  <a:srgbClr val="FFFF00"/>
                </a:highlight>
                <a:latin typeface="Calibri" panose="020F0502020204030204" pitchFamily="34" charset="0"/>
                <a:cs typeface="Calibri" panose="020F0502020204030204" pitchFamily="34" charset="0"/>
              </a:rPr>
              <a:t>readline.Interface</a:t>
            </a:r>
            <a:r>
              <a:rPr lang="pl-PL" dirty="0">
                <a:latin typeface="Calibri" panose="020F0502020204030204" pitchFamily="34" charset="0"/>
                <a:cs typeface="Calibri" panose="020F0502020204030204" pitchFamily="34" charset="0"/>
              </a:rPr>
              <a:t> są konstruowane przy użyciu metody </a:t>
            </a:r>
            <a:r>
              <a:rPr lang="pl-PL" b="1" dirty="0" err="1">
                <a:highlight>
                  <a:srgbClr val="FFFF00"/>
                </a:highlight>
                <a:latin typeface="Calibri" panose="020F0502020204030204" pitchFamily="34" charset="0"/>
                <a:cs typeface="Calibri" panose="020F0502020204030204" pitchFamily="34" charset="0"/>
              </a:rPr>
              <a:t>readline.createInterface</a:t>
            </a:r>
            <a:r>
              <a:rPr lang="pl-PL" b="1" dirty="0">
                <a:highlight>
                  <a:srgbClr val="FFFF00"/>
                </a:highlight>
                <a:latin typeface="Calibri" panose="020F0502020204030204" pitchFamily="34" charset="0"/>
                <a:cs typeface="Calibri" panose="020F0502020204030204" pitchFamily="34" charset="0"/>
              </a:rPr>
              <a:t>().</a:t>
            </a:r>
            <a:r>
              <a:rPr lang="pl-PL" b="1" dirty="0">
                <a:latin typeface="Calibri" panose="020F0502020204030204" pitchFamily="34" charset="0"/>
                <a:cs typeface="Calibri" panose="020F0502020204030204" pitchFamily="34" charset="0"/>
              </a:rPr>
              <a:t> </a:t>
            </a:r>
            <a:r>
              <a:rPr lang="pl-PL" dirty="0">
                <a:latin typeface="Calibri" panose="020F0502020204030204" pitchFamily="34" charset="0"/>
                <a:cs typeface="Calibri" panose="020F0502020204030204" pitchFamily="34" charset="0"/>
              </a:rPr>
              <a:t>Każde wystąpienie jest powiązane z jednym strumieniem </a:t>
            </a:r>
            <a:r>
              <a:rPr lang="pl-PL" b="1" dirty="0" err="1">
                <a:highlight>
                  <a:srgbClr val="FFFF00"/>
                </a:highlight>
                <a:latin typeface="Calibri" panose="020F0502020204030204" pitchFamily="34" charset="0"/>
                <a:cs typeface="Calibri" panose="020F0502020204030204" pitchFamily="34" charset="0"/>
              </a:rPr>
              <a:t>input</a:t>
            </a:r>
            <a:r>
              <a:rPr lang="pl-PL" dirty="0">
                <a:latin typeface="Calibri" panose="020F0502020204030204" pitchFamily="34" charset="0"/>
                <a:cs typeface="Calibri" panose="020F0502020204030204" pitchFamily="34" charset="0"/>
              </a:rPr>
              <a:t> odczytu i jednym strumieniem do </a:t>
            </a:r>
            <a:r>
              <a:rPr lang="pl-PL" b="1" dirty="0" err="1">
                <a:highlight>
                  <a:srgbClr val="FFFF00"/>
                </a:highlight>
                <a:latin typeface="Calibri" panose="020F0502020204030204" pitchFamily="34" charset="0"/>
                <a:cs typeface="Calibri" panose="020F0502020204030204" pitchFamily="34" charset="0"/>
              </a:rPr>
              <a:t>output</a:t>
            </a:r>
            <a:r>
              <a:rPr lang="pl-PL" dirty="0">
                <a:latin typeface="Calibri" panose="020F0502020204030204" pitchFamily="34" charset="0"/>
                <a:cs typeface="Calibri" panose="020F0502020204030204" pitchFamily="34" charset="0"/>
              </a:rPr>
              <a:t> zapisu . Strumień </a:t>
            </a:r>
            <a:r>
              <a:rPr lang="pl-PL" b="1" dirty="0" err="1">
                <a:highlight>
                  <a:srgbClr val="FFFF00"/>
                </a:highlight>
                <a:latin typeface="Calibri" panose="020F0502020204030204" pitchFamily="34" charset="0"/>
                <a:cs typeface="Calibri" panose="020F0502020204030204" pitchFamily="34" charset="0"/>
              </a:rPr>
              <a:t>output</a:t>
            </a:r>
            <a:r>
              <a:rPr lang="pl-PL" dirty="0">
                <a:latin typeface="Calibri" panose="020F0502020204030204" pitchFamily="34" charset="0"/>
                <a:cs typeface="Calibri" panose="020F0502020204030204" pitchFamily="34" charset="0"/>
              </a:rPr>
              <a:t> służy do wyświetlania informacji dla danych wprowadzonych przez użytkownika.  Użytkownik wprowadza dane po komunikacie </a:t>
            </a:r>
            <a:r>
              <a:rPr lang="pl-PL" dirty="0" err="1">
                <a:latin typeface="Calibri" panose="020F0502020204030204" pitchFamily="34" charset="0"/>
                <a:cs typeface="Calibri" panose="020F0502020204030204" pitchFamily="34" charset="0"/>
              </a:rPr>
              <a:t>output</a:t>
            </a:r>
            <a:r>
              <a:rPr lang="pl-PL" dirty="0">
                <a:latin typeface="Calibri" panose="020F0502020204030204" pitchFamily="34" charset="0"/>
                <a:cs typeface="Calibri" panose="020F0502020204030204" pitchFamily="34" charset="0"/>
              </a:rPr>
              <a:t> w strumieniu </a:t>
            </a:r>
            <a:r>
              <a:rPr lang="pl-PL" b="1" dirty="0" err="1">
                <a:highlight>
                  <a:srgbClr val="FFFF00"/>
                </a:highlight>
                <a:latin typeface="Calibri" panose="020F0502020204030204" pitchFamily="34" charset="0"/>
                <a:cs typeface="Calibri" panose="020F0502020204030204" pitchFamily="34" charset="0"/>
              </a:rPr>
              <a:t>input</a:t>
            </a:r>
            <a:r>
              <a:rPr lang="pl-PL" dirty="0">
                <a:latin typeface="Calibri" panose="020F0502020204030204" pitchFamily="34" charset="0"/>
                <a:cs typeface="Calibri" panose="020F0502020204030204" pitchFamily="34" charset="0"/>
              </a:rPr>
              <a:t>.</a:t>
            </a:r>
            <a:endParaRPr lang="pl-PL" dirty="0">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8907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4E962EC6-AFD1-4CE6-9901-52294AF8AE67}"/>
              </a:ext>
            </a:extLst>
          </p:cNvPr>
          <p:cNvSpPr>
            <a:spLocks noGrp="1"/>
          </p:cNvSpPr>
          <p:nvPr>
            <p:ph type="title"/>
          </p:nvPr>
        </p:nvSpPr>
        <p:spPr>
          <a:xfrm>
            <a:off x="878911" y="643468"/>
            <a:ext cx="3177847" cy="1674180"/>
          </a:xfrm>
        </p:spPr>
        <p:txBody>
          <a:bodyPr>
            <a:normAutofit/>
          </a:bodyPr>
          <a:lstStyle/>
          <a:p>
            <a:r>
              <a:rPr lang="pl-PL" sz="4000"/>
              <a:t>Readline</a:t>
            </a:r>
          </a:p>
        </p:txBody>
      </p:sp>
      <p:cxnSp>
        <p:nvCxnSpPr>
          <p:cNvPr id="11" name="Straight Connector 10">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B1B9EBDE-1148-4736-A4F3-8C56A740D150}"/>
              </a:ext>
            </a:extLst>
          </p:cNvPr>
          <p:cNvSpPr>
            <a:spLocks noGrp="1"/>
          </p:cNvSpPr>
          <p:nvPr>
            <p:ph idx="1"/>
          </p:nvPr>
        </p:nvSpPr>
        <p:spPr>
          <a:xfrm>
            <a:off x="858064" y="2639380"/>
            <a:ext cx="3205049" cy="3229714"/>
          </a:xfrm>
        </p:spPr>
        <p:txBody>
          <a:bodyPr>
            <a:normAutofit/>
          </a:bodyPr>
          <a:lstStyle/>
          <a:p>
            <a:pPr marL="0" indent="0">
              <a:buNone/>
            </a:pPr>
            <a:r>
              <a:rPr lang="pl-PL" b="1" dirty="0">
                <a:latin typeface="Calibri" panose="020F0502020204030204" pitchFamily="34" charset="0"/>
                <a:cs typeface="Calibri" panose="020F0502020204030204" pitchFamily="34" charset="0"/>
              </a:rPr>
              <a:t>Przykładowa definicja</a:t>
            </a:r>
          </a:p>
          <a:p>
            <a:pPr marL="0" indent="0">
              <a:buNone/>
            </a:pPr>
            <a:r>
              <a:rPr lang="pl-PL" b="1" dirty="0" err="1">
                <a:highlight>
                  <a:srgbClr val="FFFF00"/>
                </a:highlight>
                <a:latin typeface="Calibri" panose="020F0502020204030204" pitchFamily="34" charset="0"/>
                <a:cs typeface="Calibri" panose="020F0502020204030204" pitchFamily="34" charset="0"/>
              </a:rPr>
              <a:t>const</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rl</a:t>
            </a:r>
            <a:r>
              <a:rPr lang="pl-PL" b="1" dirty="0">
                <a:highlight>
                  <a:srgbClr val="FFFF00"/>
                </a:highlight>
                <a:latin typeface="Calibri" panose="020F0502020204030204" pitchFamily="34" charset="0"/>
                <a:cs typeface="Calibri" panose="020F0502020204030204" pitchFamily="34" charset="0"/>
              </a:rPr>
              <a:t> = </a:t>
            </a:r>
            <a:r>
              <a:rPr lang="pl-PL" b="1" dirty="0" err="1">
                <a:highlight>
                  <a:srgbClr val="FFFF00"/>
                </a:highlight>
                <a:latin typeface="Calibri" panose="020F0502020204030204" pitchFamily="34" charset="0"/>
                <a:cs typeface="Calibri" panose="020F0502020204030204" pitchFamily="34" charset="0"/>
              </a:rPr>
              <a:t>readline.createInterface</a:t>
            </a:r>
            <a:r>
              <a:rPr lang="pl-PL" b="1" dirty="0">
                <a:highlight>
                  <a:srgbClr val="FFFF00"/>
                </a:highlight>
                <a:latin typeface="Calibri" panose="020F0502020204030204" pitchFamily="34" charset="0"/>
                <a:cs typeface="Calibri" panose="020F0502020204030204" pitchFamily="34" charset="0"/>
              </a:rPr>
              <a:t>({</a:t>
            </a:r>
          </a:p>
          <a:p>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input</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process.stdin</a:t>
            </a:r>
            <a:r>
              <a:rPr lang="pl-PL" b="1" dirty="0">
                <a:highlight>
                  <a:srgbClr val="FFFF00"/>
                </a:highlight>
                <a:latin typeface="Calibri" panose="020F0502020204030204" pitchFamily="34" charset="0"/>
                <a:cs typeface="Calibri" panose="020F0502020204030204" pitchFamily="34" charset="0"/>
              </a:rPr>
              <a:t>,</a:t>
            </a:r>
          </a:p>
          <a:p>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output</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process.stdout</a:t>
            </a:r>
            <a:endParaRPr lang="pl-PL" b="1" dirty="0">
              <a:highlight>
                <a:srgbClr val="FFFF00"/>
              </a:highlight>
              <a:latin typeface="Calibri" panose="020F0502020204030204" pitchFamily="34" charset="0"/>
              <a:cs typeface="Calibri" panose="020F0502020204030204" pitchFamily="34" charset="0"/>
            </a:endParaRPr>
          </a:p>
          <a:p>
            <a:r>
              <a:rPr lang="pl-PL" b="1" dirty="0">
                <a:highlight>
                  <a:srgbClr val="FFFF00"/>
                </a:highlight>
                <a:latin typeface="Calibri" panose="020F0502020204030204" pitchFamily="34" charset="0"/>
                <a:cs typeface="Calibri" panose="020F0502020204030204" pitchFamily="34" charset="0"/>
              </a:rPr>
              <a:t>});</a:t>
            </a:r>
          </a:p>
        </p:txBody>
      </p:sp>
      <p:pic>
        <p:nvPicPr>
          <p:cNvPr id="4" name="Obraz 4" descr="Obraz zawierający tekst&#10;&#10;Opis wygenerowany przy bardzo wysokim poziomie pewności">
            <a:extLst>
              <a:ext uri="{FF2B5EF4-FFF2-40B4-BE49-F238E27FC236}">
                <a16:creationId xmlns:a16="http://schemas.microsoft.com/office/drawing/2014/main" id="{75A11F3E-D285-4E1A-9716-209F76E11DEA}"/>
              </a:ext>
            </a:extLst>
          </p:cNvPr>
          <p:cNvPicPr>
            <a:picLocks noChangeAspect="1"/>
          </p:cNvPicPr>
          <p:nvPr/>
        </p:nvPicPr>
        <p:blipFill>
          <a:blip r:embed="rId2"/>
          <a:stretch>
            <a:fillRect/>
          </a:stretch>
        </p:blipFill>
        <p:spPr>
          <a:xfrm>
            <a:off x="4653447" y="1261742"/>
            <a:ext cx="6892560" cy="3989069"/>
          </a:xfrm>
          <a:prstGeom prst="rect">
            <a:avLst/>
          </a:prstGeom>
        </p:spPr>
      </p:pic>
      <p:sp>
        <p:nvSpPr>
          <p:cNvPr id="13" name="Rectangle 12">
            <a:extLst>
              <a:ext uri="{FF2B5EF4-FFF2-40B4-BE49-F238E27FC236}">
                <a16:creationId xmlns:a16="http://schemas.microsoft.com/office/drawing/2014/main" id="{75CF30C0-9394-4459-976E-2AA223FB1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0706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E962EC6-AFD1-4CE6-9901-52294AF8AE67}"/>
              </a:ext>
            </a:extLst>
          </p:cNvPr>
          <p:cNvSpPr>
            <a:spLocks noGrp="1"/>
          </p:cNvSpPr>
          <p:nvPr>
            <p:ph type="title"/>
          </p:nvPr>
        </p:nvSpPr>
        <p:spPr/>
        <p:txBody>
          <a:bodyPr/>
          <a:lstStyle/>
          <a:p>
            <a:r>
              <a:rPr lang="pl-PL" dirty="0"/>
              <a:t>Pliki</a:t>
            </a:r>
          </a:p>
        </p:txBody>
      </p:sp>
      <p:sp>
        <p:nvSpPr>
          <p:cNvPr id="3" name="Symbol zastępczy zawartości 2">
            <a:extLst>
              <a:ext uri="{FF2B5EF4-FFF2-40B4-BE49-F238E27FC236}">
                <a16:creationId xmlns:a16="http://schemas.microsoft.com/office/drawing/2014/main" id="{B1B9EBDE-1148-4736-A4F3-8C56A740D150}"/>
              </a:ext>
            </a:extLst>
          </p:cNvPr>
          <p:cNvSpPr>
            <a:spLocks noGrp="1"/>
          </p:cNvSpPr>
          <p:nvPr>
            <p:ph idx="1"/>
          </p:nvPr>
        </p:nvSpPr>
        <p:spPr>
          <a:xfrm>
            <a:off x="1097280" y="2078056"/>
            <a:ext cx="10058400" cy="4032540"/>
          </a:xfrm>
        </p:spPr>
        <p:txBody>
          <a:bodyPr/>
          <a:lstStyle/>
          <a:p>
            <a:pPr marL="0" indent="0">
              <a:buNone/>
            </a:pPr>
            <a:r>
              <a:rPr lang="pl-PL" b="1" dirty="0">
                <a:latin typeface="Calibri" panose="020F0502020204030204" pitchFamily="34" charset="0"/>
                <a:cs typeface="Calibri" panose="020F0502020204030204" pitchFamily="34" charset="0"/>
              </a:rPr>
              <a:t>Aby korzystać z modułu systemu plików należy zaimportować:</a:t>
            </a:r>
          </a:p>
          <a:p>
            <a:pPr marL="0" indent="0">
              <a:buNone/>
            </a:pPr>
            <a:r>
              <a:rPr lang="pl-PL" b="1" dirty="0" err="1">
                <a:highlight>
                  <a:srgbClr val="FFFF00"/>
                </a:highlight>
                <a:latin typeface="Calibri" panose="020F0502020204030204" pitchFamily="34" charset="0"/>
                <a:cs typeface="Calibri" panose="020F0502020204030204" pitchFamily="34" charset="0"/>
              </a:rPr>
              <a:t>var</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fs</a:t>
            </a:r>
            <a:r>
              <a:rPr lang="pl-PL" b="1" dirty="0">
                <a:highlight>
                  <a:srgbClr val="FFFF00"/>
                </a:highlight>
                <a:latin typeface="Calibri" panose="020F0502020204030204" pitchFamily="34" charset="0"/>
                <a:cs typeface="Calibri" panose="020F0502020204030204" pitchFamily="34" charset="0"/>
              </a:rPr>
              <a:t> = </a:t>
            </a:r>
            <a:r>
              <a:rPr lang="pl-PL" b="1" dirty="0" err="1">
                <a:highlight>
                  <a:srgbClr val="FFFF00"/>
                </a:highlight>
                <a:latin typeface="Calibri" panose="020F0502020204030204" pitchFamily="34" charset="0"/>
                <a:cs typeface="Calibri" panose="020F0502020204030204" pitchFamily="34" charset="0"/>
              </a:rPr>
              <a:t>require</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fs</a:t>
            </a:r>
            <a:r>
              <a:rPr lang="pl-PL" b="1" dirty="0">
                <a:highlight>
                  <a:srgbClr val="FFFF00"/>
                </a:highlight>
                <a:latin typeface="Calibri" panose="020F0502020204030204" pitchFamily="34" charset="0"/>
                <a:cs typeface="Calibri" panose="020F0502020204030204" pitchFamily="34" charset="0"/>
              </a:rPr>
              <a:t>’);</a:t>
            </a:r>
          </a:p>
          <a:p>
            <a:pPr marL="0" indent="0">
              <a:buNone/>
            </a:pPr>
            <a:r>
              <a:rPr lang="pl-PL" b="1" dirty="0">
                <a:highlight>
                  <a:srgbClr val="FFFF00"/>
                </a:highlight>
                <a:latin typeface="Calibri" panose="020F0502020204030204" pitchFamily="34" charset="0"/>
                <a:cs typeface="Calibri" panose="020F0502020204030204" pitchFamily="34" charset="0"/>
              </a:rPr>
              <a:t>Przykładowe  polecenia:</a:t>
            </a:r>
          </a:p>
          <a:p>
            <a:pPr marL="0" indent="0">
              <a:buNone/>
            </a:pPr>
            <a:r>
              <a:rPr lang="pl-PL" b="1" dirty="0" err="1">
                <a:highlight>
                  <a:srgbClr val="FFFF00"/>
                </a:highlight>
                <a:latin typeface="Calibri" panose="020F0502020204030204" pitchFamily="34" charset="0"/>
                <a:cs typeface="Calibri" panose="020F0502020204030204" pitchFamily="34" charset="0"/>
              </a:rPr>
              <a:t>fs.readdirSync</a:t>
            </a:r>
            <a:r>
              <a:rPr lang="pl-PL" b="1" dirty="0">
                <a:highlight>
                  <a:srgbClr val="FFFF00"/>
                </a:highlight>
                <a:latin typeface="Calibri" panose="020F0502020204030204" pitchFamily="34" charset="0"/>
                <a:cs typeface="Calibri" panose="020F0502020204030204" pitchFamily="34" charset="0"/>
              </a:rPr>
              <a:t>('./’);</a:t>
            </a:r>
            <a:r>
              <a:rPr lang="pl-PL" b="1" dirty="0">
                <a:latin typeface="Calibri" panose="020F0502020204030204" pitchFamily="34" charset="0"/>
                <a:cs typeface="Calibri" panose="020F0502020204030204" pitchFamily="34" charset="0"/>
              </a:rPr>
              <a:t>    // Odczyt zawartości katalogu w synchroniczny sposób</a:t>
            </a:r>
          </a:p>
          <a:p>
            <a:pPr marL="0" indent="0">
              <a:buNone/>
            </a:pPr>
            <a:r>
              <a:rPr lang="pl-PL" b="1" dirty="0" err="1">
                <a:highlight>
                  <a:srgbClr val="FFFF00"/>
                </a:highlight>
                <a:latin typeface="Calibri" panose="020F0502020204030204" pitchFamily="34" charset="0"/>
                <a:cs typeface="Calibri" panose="020F0502020204030204" pitchFamily="34" charset="0"/>
              </a:rPr>
              <a:t>fs.readdir</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function</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error,filelist</a:t>
            </a:r>
            <a:r>
              <a:rPr lang="pl-PL" b="1" dirty="0">
                <a:highlight>
                  <a:srgbClr val="FFFF00"/>
                </a:highlight>
                <a:latin typeface="Calibri" panose="020F0502020204030204" pitchFamily="34" charset="0"/>
                <a:cs typeface="Calibri" panose="020F0502020204030204" pitchFamily="34" charset="0"/>
              </a:rPr>
              <a:t>){});</a:t>
            </a:r>
            <a:r>
              <a:rPr lang="pl-PL" b="1" dirty="0">
                <a:latin typeface="Calibri" panose="020F0502020204030204" pitchFamily="34" charset="0"/>
                <a:cs typeface="Calibri" panose="020F0502020204030204" pitchFamily="34" charset="0"/>
              </a:rPr>
              <a:t>  // Odczyt asynchroniczny zawartości katalogu</a:t>
            </a:r>
          </a:p>
          <a:p>
            <a:pPr marL="0" indent="0">
              <a:buNone/>
            </a:pPr>
            <a:r>
              <a:rPr lang="en-US" b="1" dirty="0" err="1">
                <a:highlight>
                  <a:srgbClr val="FFFF00"/>
                </a:highlight>
                <a:latin typeface="Calibri" panose="020F0502020204030204" pitchFamily="34" charset="0"/>
                <a:cs typeface="Calibri" panose="020F0502020204030204" pitchFamily="34" charset="0"/>
              </a:rPr>
              <a:t>fs.readfile</a:t>
            </a:r>
            <a:r>
              <a:rPr lang="en-US" b="1" dirty="0">
                <a:highlight>
                  <a:srgbClr val="FFFF00"/>
                </a:highlight>
                <a:latin typeface="Calibri" panose="020F0502020204030204" pitchFamily="34" charset="0"/>
                <a:cs typeface="Calibri" panose="020F0502020204030204" pitchFamily="34" charset="0"/>
              </a:rPr>
              <a:t>('./</a:t>
            </a:r>
            <a:r>
              <a:rPr lang="en-US" b="1" dirty="0" err="1">
                <a:highlight>
                  <a:srgbClr val="FFFF00"/>
                </a:highlight>
                <a:latin typeface="Calibri" panose="020F0502020204030204" pitchFamily="34" charset="0"/>
                <a:cs typeface="Calibri" panose="020F0502020204030204" pitchFamily="34" charset="0"/>
              </a:rPr>
              <a:t>plik.txt',function</a:t>
            </a:r>
            <a:r>
              <a:rPr lang="en-US" b="1" dirty="0">
                <a:highlight>
                  <a:srgbClr val="FFFF00"/>
                </a:highlight>
                <a:latin typeface="Calibri" panose="020F0502020204030204" pitchFamily="34" charset="0"/>
                <a:cs typeface="Calibri" panose="020F0502020204030204" pitchFamily="34" charset="0"/>
              </a:rPr>
              <a:t>(</a:t>
            </a:r>
            <a:r>
              <a:rPr lang="en-US" b="1" dirty="0" err="1">
                <a:highlight>
                  <a:srgbClr val="FFFF00"/>
                </a:highlight>
                <a:latin typeface="Calibri" panose="020F0502020204030204" pitchFamily="34" charset="0"/>
                <a:cs typeface="Calibri" panose="020F0502020204030204" pitchFamily="34" charset="0"/>
              </a:rPr>
              <a:t>error,content</a:t>
            </a:r>
            <a:r>
              <a:rPr lang="en-US" b="1" dirty="0">
                <a:highlight>
                  <a:srgbClr val="FFFF00"/>
                </a:highlight>
                <a:latin typeface="Calibri" panose="020F0502020204030204" pitchFamily="34" charset="0"/>
                <a:cs typeface="Calibri" panose="020F0502020204030204" pitchFamily="34" charset="0"/>
              </a:rPr>
              <a:t>){});</a:t>
            </a:r>
            <a:r>
              <a:rPr lang="pl-PL" b="1" dirty="0">
                <a:highlight>
                  <a:srgbClr val="FFFF00"/>
                </a:highlight>
                <a:latin typeface="Calibri" panose="020F0502020204030204" pitchFamily="34" charset="0"/>
                <a:cs typeface="Calibri" panose="020F0502020204030204" pitchFamily="34" charset="0"/>
              </a:rPr>
              <a:t> </a:t>
            </a:r>
            <a:r>
              <a:rPr lang="pl-PL" b="1" dirty="0">
                <a:latin typeface="Calibri" panose="020F0502020204030204" pitchFamily="34" charset="0"/>
                <a:cs typeface="Calibri" panose="020F0502020204030204" pitchFamily="34" charset="0"/>
              </a:rPr>
              <a:t>// Odczyt pliku</a:t>
            </a:r>
            <a:endParaRPr lang="en-US" b="1" dirty="0">
              <a:latin typeface="Calibri" panose="020F0502020204030204" pitchFamily="34" charset="0"/>
              <a:cs typeface="Calibri" panose="020F0502020204030204" pitchFamily="34" charset="0"/>
            </a:endParaRPr>
          </a:p>
          <a:p>
            <a:pPr marL="0" indent="0">
              <a:buNone/>
            </a:pPr>
            <a:r>
              <a:rPr lang="en-US" b="1" dirty="0" err="1">
                <a:highlight>
                  <a:srgbClr val="FFFF00"/>
                </a:highlight>
                <a:latin typeface="Calibri" panose="020F0502020204030204" pitchFamily="34" charset="0"/>
                <a:cs typeface="Calibri" panose="020F0502020204030204" pitchFamily="34" charset="0"/>
              </a:rPr>
              <a:t>fs.writeFile</a:t>
            </a:r>
            <a:r>
              <a:rPr lang="en-US" b="1" dirty="0">
                <a:highlight>
                  <a:srgbClr val="FFFF00"/>
                </a:highlight>
                <a:latin typeface="Calibri" panose="020F0502020204030204" pitchFamily="34" charset="0"/>
                <a:cs typeface="Calibri" panose="020F0502020204030204" pitchFamily="34" charset="0"/>
              </a:rPr>
              <a:t>('./plik.txt',</a:t>
            </a:r>
            <a:r>
              <a:rPr lang="en-US" b="1" dirty="0" err="1">
                <a:highlight>
                  <a:srgbClr val="FFFF00"/>
                </a:highlight>
                <a:latin typeface="Calibri" panose="020F0502020204030204" pitchFamily="34" charset="0"/>
                <a:cs typeface="Calibri" panose="020F0502020204030204" pitchFamily="34" charset="0"/>
              </a:rPr>
              <a:t>conent</a:t>
            </a:r>
            <a:r>
              <a:rPr lang="en-US" b="1" dirty="0">
                <a:highlight>
                  <a:srgbClr val="FFFF00"/>
                </a:highlight>
                <a:latin typeface="Calibri" panose="020F0502020204030204" pitchFamily="34" charset="0"/>
                <a:cs typeface="Calibri" panose="020F0502020204030204" pitchFamily="34" charset="0"/>
              </a:rPr>
              <a:t>, function(error){});</a:t>
            </a:r>
            <a:r>
              <a:rPr lang="pl-PL" b="1" dirty="0">
                <a:highlight>
                  <a:srgbClr val="FFFF00"/>
                </a:highlight>
                <a:latin typeface="Calibri" panose="020F0502020204030204" pitchFamily="34" charset="0"/>
                <a:cs typeface="Calibri" panose="020F0502020204030204" pitchFamily="34" charset="0"/>
              </a:rPr>
              <a:t> </a:t>
            </a:r>
            <a:r>
              <a:rPr lang="pl-PL" b="1" dirty="0">
                <a:latin typeface="Calibri" panose="020F0502020204030204" pitchFamily="34" charset="0"/>
                <a:cs typeface="Calibri" panose="020F0502020204030204" pitchFamily="34" charset="0"/>
              </a:rPr>
              <a:t>//  Zapis pliku</a:t>
            </a:r>
            <a:endParaRPr lang="en-US" b="1" dirty="0">
              <a:latin typeface="Calibri" panose="020F0502020204030204" pitchFamily="34" charset="0"/>
              <a:cs typeface="Calibri" panose="020F0502020204030204" pitchFamily="34" charset="0"/>
            </a:endParaRPr>
          </a:p>
          <a:p>
            <a:pPr marL="0" indent="0">
              <a:buNone/>
            </a:pPr>
            <a:r>
              <a:rPr lang="pl-PL" b="1" dirty="0">
                <a:latin typeface="Calibri" panose="020F0502020204030204" pitchFamily="34" charset="0"/>
                <a:cs typeface="Calibri" panose="020F0502020204030204" pitchFamily="34" charset="0"/>
              </a:rPr>
              <a:t>Zapisywanie wieloliniowych stringów z użyciem znaków  </a:t>
            </a:r>
            <a:r>
              <a:rPr lang="pl-PL" b="1" dirty="0">
                <a:highlight>
                  <a:srgbClr val="FFFF00"/>
                </a:highlight>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424563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734CDA-1CE8-4F1C-B0B3-AAB252B01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4E962EC6-AFD1-4CE6-9901-52294AF8AE67}"/>
              </a:ext>
            </a:extLst>
          </p:cNvPr>
          <p:cNvSpPr>
            <a:spLocks noGrp="1"/>
          </p:cNvSpPr>
          <p:nvPr>
            <p:ph type="title"/>
          </p:nvPr>
        </p:nvSpPr>
        <p:spPr>
          <a:xfrm>
            <a:off x="4974771" y="634946"/>
            <a:ext cx="6574972" cy="1450757"/>
          </a:xfrm>
        </p:spPr>
        <p:txBody>
          <a:bodyPr>
            <a:normAutofit/>
          </a:bodyPr>
          <a:lstStyle/>
          <a:p>
            <a:r>
              <a:rPr lang="pl-PL" dirty="0"/>
              <a:t>Pliki</a:t>
            </a:r>
          </a:p>
        </p:txBody>
      </p:sp>
      <p:pic>
        <p:nvPicPr>
          <p:cNvPr id="4" name="Obraz 4" descr="Obraz zawierający żywność&#10;&#10;Opis wygenerowany przy bardzo wysokim poziomie pewności">
            <a:extLst>
              <a:ext uri="{FF2B5EF4-FFF2-40B4-BE49-F238E27FC236}">
                <a16:creationId xmlns:a16="http://schemas.microsoft.com/office/drawing/2014/main" id="{868857E0-6A53-4A54-9D29-2BC2170FC78B}"/>
              </a:ext>
            </a:extLst>
          </p:cNvPr>
          <p:cNvPicPr>
            <a:picLocks noChangeAspect="1"/>
          </p:cNvPicPr>
          <p:nvPr/>
        </p:nvPicPr>
        <p:blipFill rotWithShape="1">
          <a:blip r:embed="rId2"/>
          <a:srcRect l="-1099" t="-7947" r="733" b="8278"/>
          <a:stretch/>
        </p:blipFill>
        <p:spPr>
          <a:xfrm>
            <a:off x="634000" y="1249511"/>
            <a:ext cx="3856114" cy="4095545"/>
          </a:xfrm>
          <a:prstGeom prst="rect">
            <a:avLst/>
          </a:prstGeom>
        </p:spPr>
      </p:pic>
      <p:cxnSp>
        <p:nvCxnSpPr>
          <p:cNvPr id="11" name="Straight Connector 10">
            <a:extLst>
              <a:ext uri="{FF2B5EF4-FFF2-40B4-BE49-F238E27FC236}">
                <a16:creationId xmlns:a16="http://schemas.microsoft.com/office/drawing/2014/main" id="{D7143990-FA50-4B23-AE6D-E17D22F52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63482" y="2246569"/>
            <a:ext cx="58521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B1B9EBDE-1148-4736-A4F3-8C56A740D150}"/>
              </a:ext>
            </a:extLst>
          </p:cNvPr>
          <p:cNvSpPr>
            <a:spLocks noGrp="1"/>
          </p:cNvSpPr>
          <p:nvPr>
            <p:ph idx="1"/>
          </p:nvPr>
        </p:nvSpPr>
        <p:spPr>
          <a:xfrm>
            <a:off x="4974769" y="2407436"/>
            <a:ext cx="6574973" cy="3461657"/>
          </a:xfrm>
        </p:spPr>
        <p:txBody>
          <a:bodyPr>
            <a:normAutofit/>
          </a:bodyPr>
          <a:lstStyle/>
          <a:p>
            <a:pPr marL="0" indent="0">
              <a:buNone/>
            </a:pPr>
            <a:r>
              <a:rPr lang="pl-PL" b="1" dirty="0">
                <a:latin typeface="Calibri" panose="020F0502020204030204" pitchFamily="34" charset="0"/>
                <a:cs typeface="Calibri" panose="020F0502020204030204" pitchFamily="34" charset="0"/>
              </a:rPr>
              <a:t>Usuwanie plików:</a:t>
            </a:r>
          </a:p>
          <a:p>
            <a:pPr marL="0" indent="0">
              <a:buNone/>
            </a:pPr>
            <a:r>
              <a:rPr lang="pl-PL" b="1" dirty="0" err="1">
                <a:highlight>
                  <a:srgbClr val="FFFF00"/>
                </a:highlight>
                <a:latin typeface="Calibri" panose="020F0502020204030204" pitchFamily="34" charset="0"/>
                <a:cs typeface="Calibri" panose="020F0502020204030204" pitchFamily="34" charset="0"/>
              </a:rPr>
              <a:t>fs.unlink</a:t>
            </a:r>
            <a:r>
              <a:rPr lang="pl-PL" b="1" dirty="0">
                <a:highlight>
                  <a:srgbClr val="FFFF00"/>
                </a:highlight>
                <a:latin typeface="Calibri" panose="020F0502020204030204" pitchFamily="34" charset="0"/>
                <a:cs typeface="Calibri" panose="020F0502020204030204" pitchFamily="34" charset="0"/>
              </a:rPr>
              <a:t>('./plik.txt', </a:t>
            </a:r>
            <a:r>
              <a:rPr lang="pl-PL" b="1" dirty="0" err="1">
                <a:highlight>
                  <a:srgbClr val="FFFF00"/>
                </a:highlight>
                <a:latin typeface="Calibri" panose="020F0502020204030204" pitchFamily="34" charset="0"/>
                <a:cs typeface="Calibri" panose="020F0502020204030204" pitchFamily="34" charset="0"/>
              </a:rPr>
              <a:t>function</a:t>
            </a:r>
            <a:r>
              <a:rPr lang="pl-PL" b="1" dirty="0">
                <a:highlight>
                  <a:srgbClr val="FFFF00"/>
                </a:highlight>
                <a:latin typeface="Calibri" panose="020F0502020204030204" pitchFamily="34" charset="0"/>
                <a:cs typeface="Calibri" panose="020F0502020204030204" pitchFamily="34" charset="0"/>
              </a:rPr>
              <a:t>(error){}); </a:t>
            </a:r>
            <a:r>
              <a:rPr lang="pl-PL" b="1" dirty="0">
                <a:latin typeface="Calibri" panose="020F0502020204030204" pitchFamily="34" charset="0"/>
                <a:cs typeface="Calibri" panose="020F0502020204030204" pitchFamily="34" charset="0"/>
              </a:rPr>
              <a:t>  // usuwanie piku</a:t>
            </a:r>
          </a:p>
          <a:p>
            <a:pPr marL="0" indent="0">
              <a:buNone/>
            </a:pPr>
            <a:r>
              <a:rPr lang="nn-NO" b="1" dirty="0">
                <a:highlight>
                  <a:srgbClr val="FFFF00"/>
                </a:highlight>
                <a:latin typeface="Calibri" panose="020F0502020204030204" pitchFamily="34" charset="0"/>
                <a:cs typeface="Calibri" panose="020F0502020204030204" pitchFamily="34" charset="0"/>
              </a:rPr>
              <a:t>fs.mkdir('katalog', function(error){});</a:t>
            </a:r>
            <a:r>
              <a:rPr lang="pl-PL" b="1" dirty="0">
                <a:latin typeface="Calibri" panose="020F0502020204030204" pitchFamily="34" charset="0"/>
                <a:cs typeface="Calibri" panose="020F0502020204030204" pitchFamily="34" charset="0"/>
              </a:rPr>
              <a:t>   // tworzenie katalogu</a:t>
            </a:r>
          </a:p>
          <a:p>
            <a:pPr marL="0" indent="0">
              <a:buNone/>
            </a:pPr>
            <a:r>
              <a:rPr lang="pl-PL" b="1" dirty="0" err="1">
                <a:highlight>
                  <a:srgbClr val="FFFF00"/>
                </a:highlight>
                <a:latin typeface="Calibri" panose="020F0502020204030204" pitchFamily="34" charset="0"/>
                <a:cs typeface="Calibri" panose="020F0502020204030204" pitchFamily="34" charset="0"/>
              </a:rPr>
              <a:t>fs.rename</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katalog','inny</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function</a:t>
            </a:r>
            <a:r>
              <a:rPr lang="pl-PL" b="1" dirty="0">
                <a:highlight>
                  <a:srgbClr val="FFFF00"/>
                </a:highlight>
                <a:latin typeface="Calibri" panose="020F0502020204030204" pitchFamily="34" charset="0"/>
                <a:cs typeface="Calibri" panose="020F0502020204030204" pitchFamily="34" charset="0"/>
              </a:rPr>
              <a:t>(error){});  </a:t>
            </a:r>
            <a:r>
              <a:rPr lang="pl-PL" b="1" dirty="0">
                <a:latin typeface="Calibri" panose="020F0502020204030204" pitchFamily="34" charset="0"/>
                <a:cs typeface="Calibri" panose="020F0502020204030204" pitchFamily="34" charset="0"/>
              </a:rPr>
              <a:t>//zmiana nazwy katalogu</a:t>
            </a:r>
          </a:p>
          <a:p>
            <a:pPr marL="0" indent="0">
              <a:buNone/>
            </a:pPr>
            <a:r>
              <a:rPr lang="nn-NO" b="1" dirty="0">
                <a:highlight>
                  <a:srgbClr val="FFFF00"/>
                </a:highlight>
                <a:latin typeface="Calibri" panose="020F0502020204030204" pitchFamily="34" charset="0"/>
                <a:cs typeface="Calibri" panose="020F0502020204030204" pitchFamily="34" charset="0"/>
              </a:rPr>
              <a:t>fs.rmdir('katalog', function(error){});</a:t>
            </a:r>
            <a:r>
              <a:rPr lang="pl-PL" b="1" dirty="0">
                <a:highlight>
                  <a:srgbClr val="FFFF00"/>
                </a:highlight>
                <a:latin typeface="Calibri" panose="020F0502020204030204" pitchFamily="34" charset="0"/>
                <a:cs typeface="Calibri" panose="020F0502020204030204" pitchFamily="34" charset="0"/>
              </a:rPr>
              <a:t>  </a:t>
            </a:r>
            <a:r>
              <a:rPr lang="pl-PL" b="1" dirty="0">
                <a:latin typeface="Calibri" panose="020F0502020204030204" pitchFamily="34" charset="0"/>
                <a:cs typeface="Calibri" panose="020F0502020204030204" pitchFamily="34" charset="0"/>
              </a:rPr>
              <a:t>//kasowanie katalogu</a:t>
            </a:r>
            <a:endParaRPr lang="nn-NO" b="1" dirty="0">
              <a:latin typeface="Calibri" panose="020F0502020204030204" pitchFamily="34" charset="0"/>
              <a:cs typeface="Calibri" panose="020F0502020204030204" pitchFamily="34" charset="0"/>
            </a:endParaRPr>
          </a:p>
          <a:p>
            <a:pPr marL="0" indent="0">
              <a:buNone/>
            </a:pPr>
            <a:endParaRPr lang="nn-NO" b="1" dirty="0">
              <a:latin typeface="Calibri" panose="020F0502020204030204" pitchFamily="34" charset="0"/>
              <a:cs typeface="Calibri" panose="020F0502020204030204" pitchFamily="34" charset="0"/>
            </a:endParaRPr>
          </a:p>
          <a:p>
            <a:pPr marL="0" indent="0">
              <a:buNone/>
            </a:pPr>
            <a:endParaRPr lang="pl-PL" b="1" dirty="0">
              <a:latin typeface="Calibri" panose="020F0502020204030204" pitchFamily="34" charset="0"/>
              <a:cs typeface="Calibri" panose="020F0502020204030204" pitchFamily="34" charset="0"/>
            </a:endParaRPr>
          </a:p>
          <a:p>
            <a:pPr marL="0" indent="0">
              <a:buNone/>
            </a:pPr>
            <a:endParaRPr lang="pl-PL" b="1" dirty="0">
              <a:highlight>
                <a:srgbClr val="FFFF00"/>
              </a:highlight>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6E53EDC6-E7A0-411C-871D-6FE54ADF9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9660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7CE4F2-7DB8-4B69-82A6-654ECDF94770}"/>
              </a:ext>
            </a:extLst>
          </p:cNvPr>
          <p:cNvSpPr>
            <a:spLocks noGrp="1"/>
          </p:cNvSpPr>
          <p:nvPr>
            <p:ph type="title"/>
          </p:nvPr>
        </p:nvSpPr>
        <p:spPr/>
        <p:txBody>
          <a:bodyPr/>
          <a:lstStyle/>
          <a:p>
            <a:r>
              <a:rPr lang="pl-PL" dirty="0" err="1"/>
              <a:t>Stream</a:t>
            </a:r>
            <a:endParaRPr lang="pl-PL" dirty="0"/>
          </a:p>
        </p:txBody>
      </p:sp>
      <p:sp>
        <p:nvSpPr>
          <p:cNvPr id="3" name="Symbol zastępczy zawartości 2">
            <a:extLst>
              <a:ext uri="{FF2B5EF4-FFF2-40B4-BE49-F238E27FC236}">
                <a16:creationId xmlns:a16="http://schemas.microsoft.com/office/drawing/2014/main" id="{907D3D6B-A188-4DAC-832F-03510A2E8FEC}"/>
              </a:ext>
            </a:extLst>
          </p:cNvPr>
          <p:cNvSpPr>
            <a:spLocks noGrp="1"/>
          </p:cNvSpPr>
          <p:nvPr>
            <p:ph idx="1"/>
          </p:nvPr>
        </p:nvSpPr>
        <p:spPr>
          <a:xfrm>
            <a:off x="1181169" y="2712208"/>
            <a:ext cx="10169135" cy="3000693"/>
          </a:xfrm>
        </p:spPr>
        <p:txBody>
          <a:bodyPr>
            <a:normAutofit lnSpcReduction="10000"/>
          </a:bodyPr>
          <a:lstStyle/>
          <a:p>
            <a:pPr marL="0" indent="0">
              <a:buNone/>
            </a:pPr>
            <a:r>
              <a:rPr lang="pl-PL" b="1" dirty="0">
                <a:latin typeface="Calibri" panose="020F0502020204030204" pitchFamily="34" charset="0"/>
                <a:cs typeface="Calibri" panose="020F0502020204030204" pitchFamily="34" charset="0"/>
              </a:rPr>
              <a:t>Sekwencja danych dostępna w danym  okresie czasowym. </a:t>
            </a:r>
          </a:p>
          <a:p>
            <a:pPr marL="0" indent="0">
              <a:buNone/>
            </a:pPr>
            <a:r>
              <a:rPr lang="pl-PL" b="1" dirty="0">
                <a:latin typeface="Calibri" panose="020F0502020204030204" pitchFamily="34" charset="0"/>
                <a:cs typeface="Calibri" panose="020F0502020204030204" pitchFamily="34" charset="0"/>
              </a:rPr>
              <a:t>Przykładem może być odczyt danych z pliku bądź zapis do pliku.</a:t>
            </a:r>
          </a:p>
          <a:p>
            <a:pPr marL="0" indent="0">
              <a:buNone/>
            </a:pPr>
            <a:r>
              <a:rPr lang="pl-PL" b="1" dirty="0">
                <a:latin typeface="Calibri" panose="020F0502020204030204" pitchFamily="34" charset="0"/>
                <a:cs typeface="Calibri" panose="020F0502020204030204" pitchFamily="34" charset="0"/>
              </a:rPr>
              <a:t>Strumienie są dedykowane dla czynności odczytu i zapisu.</a:t>
            </a:r>
          </a:p>
          <a:p>
            <a:pPr marL="0" indent="0">
              <a:buNone/>
            </a:pPr>
            <a:r>
              <a:rPr lang="pl-PL" b="1" dirty="0">
                <a:latin typeface="Calibri" panose="020F0502020204030204" pitchFamily="34" charset="0"/>
                <a:cs typeface="Calibri" panose="020F0502020204030204" pitchFamily="34" charset="0"/>
              </a:rPr>
              <a:t>Przykładem strumieni mogą być </a:t>
            </a:r>
            <a:r>
              <a:rPr lang="pl-PL" b="1" dirty="0" err="1">
                <a:latin typeface="Calibri" panose="020F0502020204030204" pitchFamily="34" charset="0"/>
                <a:cs typeface="Calibri" panose="020F0502020204030204" pitchFamily="34" charset="0"/>
              </a:rPr>
              <a:t>stdin</a:t>
            </a:r>
            <a:r>
              <a:rPr lang="pl-PL" b="1" dirty="0">
                <a:latin typeface="Calibri" panose="020F0502020204030204" pitchFamily="34" charset="0"/>
                <a:cs typeface="Calibri" panose="020F0502020204030204" pitchFamily="34" charset="0"/>
              </a:rPr>
              <a:t> i </a:t>
            </a:r>
            <a:r>
              <a:rPr lang="pl-PL" b="1" dirty="0" err="1">
                <a:latin typeface="Calibri" panose="020F0502020204030204" pitchFamily="34" charset="0"/>
                <a:cs typeface="Calibri" panose="020F0502020204030204" pitchFamily="34" charset="0"/>
              </a:rPr>
              <a:t>stdout</a:t>
            </a:r>
            <a:r>
              <a:rPr lang="pl-PL" b="1" dirty="0">
                <a:latin typeface="Calibri" panose="020F0502020204030204" pitchFamily="34" charset="0"/>
                <a:cs typeface="Calibri" panose="020F0502020204030204" pitchFamily="34" charset="0"/>
              </a:rPr>
              <a:t> w module proces</a:t>
            </a:r>
          </a:p>
          <a:p>
            <a:pPr marL="0" indent="0">
              <a:buNone/>
            </a:pPr>
            <a:endParaRPr lang="pl-PL" b="1" dirty="0">
              <a:latin typeface="Calibri" panose="020F0502020204030204" pitchFamily="34" charset="0"/>
              <a:cs typeface="Calibri" panose="020F0502020204030204" pitchFamily="34" charset="0"/>
            </a:endParaRPr>
          </a:p>
          <a:p>
            <a:pPr marL="0" indent="0">
              <a:buNone/>
            </a:pPr>
            <a:r>
              <a:rPr lang="pl-PL" b="1" dirty="0">
                <a:solidFill>
                  <a:schemeClr val="tx1"/>
                </a:solidFill>
                <a:highlight>
                  <a:srgbClr val="00FF00"/>
                </a:highligh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https://nodejs.org/api/stream.html</a:t>
            </a:r>
            <a:endParaRPr lang="pl-PL" b="1" dirty="0">
              <a:solidFill>
                <a:schemeClr val="tx1"/>
              </a:solidFill>
              <a:highlight>
                <a:srgbClr val="00FF00"/>
              </a:highlight>
              <a:latin typeface="Calibri" panose="020F0502020204030204" pitchFamily="34" charset="0"/>
              <a:cs typeface="Calibri" panose="020F0502020204030204" pitchFamily="34" charset="0"/>
            </a:endParaRPr>
          </a:p>
          <a:p>
            <a:pPr marL="0" indent="0">
              <a:buNone/>
            </a:pPr>
            <a:endParaRPr lang="pl-PL" b="1" dirty="0">
              <a:latin typeface="Calibri" panose="020F0502020204030204" pitchFamily="34" charset="0"/>
              <a:cs typeface="Calibri" panose="020F0502020204030204" pitchFamily="34" charset="0"/>
            </a:endParaRPr>
          </a:p>
          <a:p>
            <a:pPr marL="0" indent="0">
              <a:buNone/>
            </a:pPr>
            <a:endParaRPr lang="pl-PL" b="1" dirty="0">
              <a:latin typeface="Calibri" panose="020F0502020204030204" pitchFamily="34" charset="0"/>
              <a:cs typeface="Calibri" panose="020F0502020204030204" pitchFamily="34" charset="0"/>
            </a:endParaRPr>
          </a:p>
        </p:txBody>
      </p:sp>
      <p:sp>
        <p:nvSpPr>
          <p:cNvPr id="4" name="pole tekstowe 3">
            <a:extLst>
              <a:ext uri="{FF2B5EF4-FFF2-40B4-BE49-F238E27FC236}">
                <a16:creationId xmlns:a16="http://schemas.microsoft.com/office/drawing/2014/main" id="{0D40D59E-0A2C-4CE0-BE84-59AFB0EA356F}"/>
              </a:ext>
            </a:extLst>
          </p:cNvPr>
          <p:cNvSpPr txBox="1"/>
          <p:nvPr/>
        </p:nvSpPr>
        <p:spPr>
          <a:xfrm>
            <a:off x="8649049" y="4001549"/>
            <a:ext cx="2506631" cy="1477328"/>
          </a:xfrm>
          <a:prstGeom prst="rect">
            <a:avLst/>
          </a:prstGeom>
          <a:noFill/>
        </p:spPr>
        <p:txBody>
          <a:bodyPr wrap="square" rtlCol="0">
            <a:spAutoFit/>
          </a:bodyPr>
          <a:lstStyle/>
          <a:p>
            <a:r>
              <a:rPr lang="pl-PL" b="1" dirty="0">
                <a:latin typeface="Calibri" panose="020F0502020204030204" pitchFamily="34" charset="0"/>
                <a:cs typeface="Calibri" panose="020F0502020204030204" pitchFamily="34" charset="0"/>
              </a:rPr>
              <a:t>Przykłady:</a:t>
            </a:r>
          </a:p>
          <a:p>
            <a:endParaRPr lang="pl-PL" b="1" dirty="0">
              <a:latin typeface="Calibri" panose="020F0502020204030204" pitchFamily="34" charset="0"/>
              <a:cs typeface="Calibri" panose="020F0502020204030204" pitchFamily="34" charset="0"/>
            </a:endParaRPr>
          </a:p>
          <a:p>
            <a:r>
              <a:rPr lang="pl-PL" b="1" dirty="0" err="1">
                <a:highlight>
                  <a:srgbClr val="FFFF00"/>
                </a:highlight>
                <a:latin typeface="Calibri" panose="020F0502020204030204" pitchFamily="34" charset="0"/>
                <a:cs typeface="Calibri" panose="020F0502020204030204" pitchFamily="34" charset="0"/>
              </a:rPr>
              <a:t>Fs.CreateReadStream</a:t>
            </a:r>
            <a:r>
              <a:rPr lang="pl-PL" b="1" dirty="0">
                <a:highlight>
                  <a:srgbClr val="FFFF00"/>
                </a:highlight>
                <a:latin typeface="Calibri" panose="020F0502020204030204" pitchFamily="34" charset="0"/>
                <a:cs typeface="Calibri" panose="020F0502020204030204" pitchFamily="34" charset="0"/>
              </a:rPr>
              <a:t>();</a:t>
            </a:r>
          </a:p>
          <a:p>
            <a:endParaRPr lang="pl-PL" b="1" dirty="0">
              <a:highlight>
                <a:srgbClr val="FFFF00"/>
              </a:highlight>
              <a:latin typeface="Calibri" panose="020F0502020204030204" pitchFamily="34" charset="0"/>
              <a:cs typeface="Calibri" panose="020F0502020204030204" pitchFamily="34" charset="0"/>
            </a:endParaRPr>
          </a:p>
          <a:p>
            <a:r>
              <a:rPr lang="pl-PL" b="1" dirty="0" err="1">
                <a:highlight>
                  <a:srgbClr val="FFFF00"/>
                </a:highlight>
                <a:latin typeface="Calibri" panose="020F0502020204030204" pitchFamily="34" charset="0"/>
                <a:cs typeface="Calibri" panose="020F0502020204030204" pitchFamily="34" charset="0"/>
              </a:rPr>
              <a:t>Fs.CreateWriteStream</a:t>
            </a:r>
            <a:r>
              <a:rPr lang="pl-PL" b="1" dirty="0">
                <a:highlight>
                  <a:srgbClr val="FFFF00"/>
                </a:highligh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086823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2F2410F-38A6-4BB9-BC71-D6F70E06AA82}"/>
              </a:ext>
            </a:extLst>
          </p:cNvPr>
          <p:cNvSpPr>
            <a:spLocks noGrp="1"/>
          </p:cNvSpPr>
          <p:nvPr>
            <p:ph type="title"/>
          </p:nvPr>
        </p:nvSpPr>
        <p:spPr>
          <a:xfrm>
            <a:off x="1097280" y="286603"/>
            <a:ext cx="10058400" cy="1450757"/>
          </a:xfrm>
        </p:spPr>
        <p:txBody>
          <a:bodyPr>
            <a:normAutofit/>
          </a:bodyPr>
          <a:lstStyle/>
          <a:p>
            <a:r>
              <a:rPr lang="pl-PL" dirty="0">
                <a:latin typeface="Calibri" panose="020F0502020204030204" pitchFamily="34" charset="0"/>
                <a:cs typeface="Calibri" panose="020F0502020204030204" pitchFamily="34" charset="0"/>
              </a:rPr>
              <a:t>Czym jest</a:t>
            </a:r>
          </a:p>
        </p:txBody>
      </p:sp>
      <p:graphicFrame>
        <p:nvGraphicFramePr>
          <p:cNvPr id="5" name="Symbol zastępczy zawartości 2">
            <a:extLst>
              <a:ext uri="{FF2B5EF4-FFF2-40B4-BE49-F238E27FC236}">
                <a16:creationId xmlns:a16="http://schemas.microsoft.com/office/drawing/2014/main" id="{9A33E33F-4129-4093-87B4-C03D2F554605}"/>
              </a:ext>
            </a:extLst>
          </p:cNvPr>
          <p:cNvGraphicFramePr>
            <a:graphicFrameLocks noGrp="1"/>
          </p:cNvGraphicFramePr>
          <p:nvPr>
            <p:ph idx="1"/>
            <p:extLst>
              <p:ext uri="{D42A27DB-BD31-4B8C-83A1-F6EECF244321}">
                <p14:modId xmlns:p14="http://schemas.microsoft.com/office/powerpoint/2010/main" val="429205478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pole tekstowe 2">
            <a:extLst>
              <a:ext uri="{FF2B5EF4-FFF2-40B4-BE49-F238E27FC236}">
                <a16:creationId xmlns:a16="http://schemas.microsoft.com/office/drawing/2014/main" id="{C976EDF7-9025-4E49-AB06-4DD81128AB51}"/>
              </a:ext>
            </a:extLst>
          </p:cNvPr>
          <p:cNvSpPr txBox="1"/>
          <p:nvPr/>
        </p:nvSpPr>
        <p:spPr>
          <a:xfrm>
            <a:off x="4976350" y="4066564"/>
            <a:ext cx="6785015" cy="2308324"/>
          </a:xfrm>
          <a:prstGeom prst="rect">
            <a:avLst/>
          </a:prstGeom>
          <a:noFill/>
        </p:spPr>
        <p:txBody>
          <a:bodyPr wrap="square" rtlCol="0">
            <a:spAutoFit/>
          </a:bodyPr>
          <a:lstStyle/>
          <a:p>
            <a:r>
              <a:rPr lang="pl-PL" dirty="0">
                <a:latin typeface="Calibri" panose="020F0502020204030204" pitchFamily="34" charset="0"/>
                <a:cs typeface="Calibri" panose="020F0502020204030204" pitchFamily="34" charset="0"/>
              </a:rPr>
              <a:t>Node.JS jest platformą umożliwiającą uruchomienie kodu JavaScript. Platforma udostępnia API, którego najszerszym (lecz nie jedynym) zastosowaniem jest tworzenie stron internetowych opartych na programowaniu sterowanym zdarzeniami. Poza samą możliwością uruchomienia skryptów JavaScript w środowisku innym niż przeglądarka, platforma oferuje wiele modułów stanowiących potężny zestaw narzędzi programistycznych.</a:t>
            </a:r>
            <a:endParaRPr lang="en-US" dirty="0">
              <a:latin typeface="Calibri" panose="020F0502020204030204" pitchFamily="34" charset="0"/>
              <a:cs typeface="Calibri" panose="020F0502020204030204" pitchFamily="34" charset="0"/>
            </a:endParaRPr>
          </a:p>
          <a:p>
            <a:endParaRPr lang="pl-PL" dirty="0"/>
          </a:p>
        </p:txBody>
      </p:sp>
    </p:spTree>
    <p:extLst>
      <p:ext uri="{BB962C8B-B14F-4D97-AF65-F5344CB8AC3E}">
        <p14:creationId xmlns:p14="http://schemas.microsoft.com/office/powerpoint/2010/main" val="2921482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7CE4F2-7DB8-4B69-82A6-654ECDF94770}"/>
              </a:ext>
            </a:extLst>
          </p:cNvPr>
          <p:cNvSpPr>
            <a:spLocks noGrp="1"/>
          </p:cNvSpPr>
          <p:nvPr>
            <p:ph type="title"/>
          </p:nvPr>
        </p:nvSpPr>
        <p:spPr/>
        <p:txBody>
          <a:bodyPr/>
          <a:lstStyle/>
          <a:p>
            <a:r>
              <a:rPr lang="pl-PL" dirty="0"/>
              <a:t>Bufor</a:t>
            </a:r>
          </a:p>
        </p:txBody>
      </p:sp>
      <p:sp>
        <p:nvSpPr>
          <p:cNvPr id="3" name="Symbol zastępczy zawartości 2">
            <a:extLst>
              <a:ext uri="{FF2B5EF4-FFF2-40B4-BE49-F238E27FC236}">
                <a16:creationId xmlns:a16="http://schemas.microsoft.com/office/drawing/2014/main" id="{907D3D6B-A188-4DAC-832F-03510A2E8FEC}"/>
              </a:ext>
            </a:extLst>
          </p:cNvPr>
          <p:cNvSpPr>
            <a:spLocks noGrp="1"/>
          </p:cNvSpPr>
          <p:nvPr>
            <p:ph idx="1"/>
          </p:nvPr>
        </p:nvSpPr>
        <p:spPr>
          <a:xfrm>
            <a:off x="1248282" y="2586374"/>
            <a:ext cx="10058400" cy="3076194"/>
          </a:xfrm>
        </p:spPr>
        <p:txBody>
          <a:bodyPr>
            <a:normAutofit fontScale="92500" lnSpcReduction="10000"/>
          </a:bodyPr>
          <a:lstStyle/>
          <a:p>
            <a:pPr marL="0" indent="0">
              <a:buNone/>
            </a:pPr>
            <a:r>
              <a:rPr lang="pl-PL" b="1" dirty="0">
                <a:latin typeface="Calibri" panose="020F0502020204030204" pitchFamily="34" charset="0"/>
                <a:cs typeface="Calibri" panose="020F0502020204030204" pitchFamily="34" charset="0"/>
              </a:rPr>
              <a:t>Tymczasowe miejsce do przechowywania danych, które są przesyłane z lokalizacji początkowej do lokalizacji końcowej</a:t>
            </a:r>
          </a:p>
          <a:p>
            <a:pPr marL="0" indent="0">
              <a:buNone/>
            </a:pPr>
            <a:r>
              <a:rPr lang="pl-PL" b="1" dirty="0">
                <a:latin typeface="Calibri" panose="020F0502020204030204" pitchFamily="34" charset="0"/>
                <a:cs typeface="Calibri" panose="020F0502020204030204" pitchFamily="34" charset="0"/>
              </a:rPr>
              <a:t>- Bufory są powiązane ze strumieniami</a:t>
            </a:r>
          </a:p>
          <a:p>
            <a:pPr>
              <a:buFontTx/>
              <a:buChar char="-"/>
            </a:pPr>
            <a:r>
              <a:rPr lang="pl-PL" b="1" dirty="0">
                <a:latin typeface="Calibri" panose="020F0502020204030204" pitchFamily="34" charset="0"/>
                <a:cs typeface="Calibri" panose="020F0502020204030204" pitchFamily="34" charset="0"/>
              </a:rPr>
              <a:t>Bufory mają ograniczoną pojemność</a:t>
            </a:r>
          </a:p>
          <a:p>
            <a:pPr marL="0" indent="0">
              <a:buNone/>
            </a:pPr>
            <a:r>
              <a:rPr lang="pl-PL" b="1" dirty="0">
                <a:latin typeface="Calibri" panose="020F0502020204030204" pitchFamily="34" charset="0"/>
                <a:cs typeface="Calibri" panose="020F0502020204030204" pitchFamily="34" charset="0"/>
              </a:rPr>
              <a:t>-Bufory używamy do zgromadzenia danych,  </a:t>
            </a:r>
          </a:p>
          <a:p>
            <a:pPr marL="0" indent="0">
              <a:buNone/>
            </a:pPr>
            <a:endParaRPr lang="pl-PL" b="1" dirty="0">
              <a:latin typeface="Calibri" panose="020F0502020204030204" pitchFamily="34" charset="0"/>
              <a:cs typeface="Calibri" panose="020F0502020204030204" pitchFamily="34" charset="0"/>
            </a:endParaRPr>
          </a:p>
          <a:p>
            <a:pPr marL="0" indent="0">
              <a:buNone/>
            </a:pPr>
            <a:r>
              <a:rPr lang="pl-PL" b="1" dirty="0">
                <a:solidFill>
                  <a:schemeClr val="tx1"/>
                </a:solidFill>
                <a:highlight>
                  <a:srgbClr val="00FF00"/>
                </a:highligh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https://nodejs.org/api/buffer.html</a:t>
            </a:r>
            <a:endParaRPr lang="pl-PL" b="1" dirty="0">
              <a:solidFill>
                <a:schemeClr val="tx1"/>
              </a:solidFill>
              <a:highlight>
                <a:srgbClr val="00FF00"/>
              </a:highlight>
              <a:latin typeface="Calibri" panose="020F0502020204030204" pitchFamily="34" charset="0"/>
              <a:cs typeface="Calibri" panose="020F0502020204030204" pitchFamily="34" charset="0"/>
            </a:endParaRPr>
          </a:p>
          <a:p>
            <a:pPr marL="0" indent="0">
              <a:buNone/>
            </a:pPr>
            <a:endParaRPr lang="pl-PL" b="1" dirty="0">
              <a:latin typeface="Calibri" panose="020F0502020204030204" pitchFamily="34" charset="0"/>
              <a:cs typeface="Calibri" panose="020F0502020204030204" pitchFamily="34" charset="0"/>
            </a:endParaRPr>
          </a:p>
          <a:p>
            <a:pPr marL="0" indent="0">
              <a:buNone/>
            </a:pPr>
            <a:endParaRPr lang="pl-PL" b="1" dirty="0">
              <a:latin typeface="Calibri" panose="020F0502020204030204" pitchFamily="34" charset="0"/>
              <a:cs typeface="Calibri" panose="020F0502020204030204" pitchFamily="34" charset="0"/>
            </a:endParaRPr>
          </a:p>
          <a:p>
            <a:pPr marL="0" indent="0">
              <a:buNone/>
            </a:pPr>
            <a:endParaRPr lang="pl-PL" b="1" dirty="0">
              <a:latin typeface="Calibri" panose="020F0502020204030204" pitchFamily="34" charset="0"/>
              <a:cs typeface="Calibri" panose="020F0502020204030204" pitchFamily="34" charset="0"/>
            </a:endParaRPr>
          </a:p>
          <a:p>
            <a:pPr marL="0" indent="0">
              <a:buNone/>
            </a:pPr>
            <a:endParaRPr lang="pl-PL" b="1" dirty="0">
              <a:latin typeface="Calibri" panose="020F0502020204030204" pitchFamily="34" charset="0"/>
              <a:cs typeface="Calibri" panose="020F0502020204030204" pitchFamily="34" charset="0"/>
            </a:endParaRPr>
          </a:p>
        </p:txBody>
      </p:sp>
      <p:sp>
        <p:nvSpPr>
          <p:cNvPr id="4" name="pole tekstowe 3">
            <a:extLst>
              <a:ext uri="{FF2B5EF4-FFF2-40B4-BE49-F238E27FC236}">
                <a16:creationId xmlns:a16="http://schemas.microsoft.com/office/drawing/2014/main" id="{D8E50132-3718-49DB-87F7-EC55C6B09EAD}"/>
              </a:ext>
            </a:extLst>
          </p:cNvPr>
          <p:cNvSpPr txBox="1"/>
          <p:nvPr/>
        </p:nvSpPr>
        <p:spPr>
          <a:xfrm>
            <a:off x="8649049" y="4001549"/>
            <a:ext cx="2172749" cy="1477328"/>
          </a:xfrm>
          <a:prstGeom prst="rect">
            <a:avLst/>
          </a:prstGeom>
          <a:noFill/>
        </p:spPr>
        <p:txBody>
          <a:bodyPr wrap="square" rtlCol="0">
            <a:spAutoFit/>
          </a:bodyPr>
          <a:lstStyle/>
          <a:p>
            <a:r>
              <a:rPr lang="pl-PL" b="1" dirty="0">
                <a:latin typeface="Calibri" panose="020F0502020204030204" pitchFamily="34" charset="0"/>
                <a:cs typeface="Calibri" panose="020F0502020204030204" pitchFamily="34" charset="0"/>
              </a:rPr>
              <a:t>Przykłady:</a:t>
            </a:r>
          </a:p>
          <a:p>
            <a:endParaRPr lang="pl-PL" b="1" dirty="0">
              <a:latin typeface="Calibri" panose="020F0502020204030204" pitchFamily="34" charset="0"/>
              <a:cs typeface="Calibri" panose="020F0502020204030204" pitchFamily="34" charset="0"/>
            </a:endParaRPr>
          </a:p>
          <a:p>
            <a:r>
              <a:rPr lang="pl-PL" b="1" dirty="0" err="1">
                <a:highlight>
                  <a:srgbClr val="FFFF00"/>
                </a:highlight>
                <a:latin typeface="Calibri" panose="020F0502020204030204" pitchFamily="34" charset="0"/>
                <a:cs typeface="Calibri" panose="020F0502020204030204" pitchFamily="34" charset="0"/>
              </a:rPr>
              <a:t>Buffer.ToString</a:t>
            </a:r>
            <a:r>
              <a:rPr lang="pl-PL" b="1" dirty="0">
                <a:highlight>
                  <a:srgbClr val="FFFF00"/>
                </a:highlight>
                <a:latin typeface="Calibri" panose="020F0502020204030204" pitchFamily="34" charset="0"/>
                <a:cs typeface="Calibri" panose="020F0502020204030204" pitchFamily="34" charset="0"/>
              </a:rPr>
              <a:t>();</a:t>
            </a:r>
          </a:p>
          <a:p>
            <a:endParaRPr lang="pl-PL" b="1" dirty="0">
              <a:highlight>
                <a:srgbClr val="FFFF00"/>
              </a:highlight>
              <a:latin typeface="Calibri" panose="020F0502020204030204" pitchFamily="34" charset="0"/>
              <a:cs typeface="Calibri" panose="020F0502020204030204" pitchFamily="34" charset="0"/>
            </a:endParaRPr>
          </a:p>
          <a:p>
            <a:r>
              <a:rPr lang="pl-PL" b="1" dirty="0" err="1">
                <a:highlight>
                  <a:srgbClr val="FFFF00"/>
                </a:highlight>
                <a:latin typeface="Calibri" panose="020F0502020204030204" pitchFamily="34" charset="0"/>
                <a:cs typeface="Calibri" panose="020F0502020204030204" pitchFamily="34" charset="0"/>
              </a:rPr>
              <a:t>Buffer.ToJson</a:t>
            </a:r>
            <a:r>
              <a:rPr lang="pl-PL" b="1" dirty="0">
                <a:highlight>
                  <a:srgbClr val="FFFF00"/>
                </a:highligh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275528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7CE4F2-7DB8-4B69-82A6-654ECDF94770}"/>
              </a:ext>
            </a:extLst>
          </p:cNvPr>
          <p:cNvSpPr>
            <a:spLocks noGrp="1"/>
          </p:cNvSpPr>
          <p:nvPr>
            <p:ph type="title"/>
          </p:nvPr>
        </p:nvSpPr>
        <p:spPr/>
        <p:txBody>
          <a:bodyPr/>
          <a:lstStyle/>
          <a:p>
            <a:r>
              <a:rPr lang="pl-PL" dirty="0"/>
              <a:t>Potok - </a:t>
            </a:r>
            <a:r>
              <a:rPr lang="pl-PL" dirty="0" err="1"/>
              <a:t>Pipe</a:t>
            </a:r>
            <a:endParaRPr lang="pl-PL" dirty="0"/>
          </a:p>
        </p:txBody>
      </p:sp>
      <p:sp>
        <p:nvSpPr>
          <p:cNvPr id="3" name="Symbol zastępczy zawartości 2">
            <a:extLst>
              <a:ext uri="{FF2B5EF4-FFF2-40B4-BE49-F238E27FC236}">
                <a16:creationId xmlns:a16="http://schemas.microsoft.com/office/drawing/2014/main" id="{907D3D6B-A188-4DAC-832F-03510A2E8FEC}"/>
              </a:ext>
            </a:extLst>
          </p:cNvPr>
          <p:cNvSpPr>
            <a:spLocks noGrp="1"/>
          </p:cNvSpPr>
          <p:nvPr>
            <p:ph idx="1"/>
          </p:nvPr>
        </p:nvSpPr>
        <p:spPr>
          <a:xfrm>
            <a:off x="1248282" y="2888378"/>
            <a:ext cx="10058400" cy="2052738"/>
          </a:xfrm>
        </p:spPr>
        <p:txBody>
          <a:bodyPr>
            <a:normAutofit/>
          </a:bodyPr>
          <a:lstStyle/>
          <a:p>
            <a:pPr marL="0" indent="0">
              <a:buNone/>
            </a:pPr>
            <a:r>
              <a:rPr lang="pl-PL" b="1" dirty="0">
                <a:latin typeface="Calibri" panose="020F0502020204030204" pitchFamily="34" charset="0"/>
                <a:cs typeface="Calibri" panose="020F0502020204030204" pitchFamily="34" charset="0"/>
              </a:rPr>
              <a:t>Potok to mechanizm zapewniający komunikację między dwoma procesami</a:t>
            </a:r>
          </a:p>
          <a:p>
            <a:pPr marL="0" indent="0">
              <a:buNone/>
            </a:pPr>
            <a:r>
              <a:rPr lang="pl-PL" b="1" dirty="0">
                <a:latin typeface="Calibri" panose="020F0502020204030204" pitchFamily="34" charset="0"/>
                <a:cs typeface="Calibri" panose="020F0502020204030204" pitchFamily="34" charset="0"/>
              </a:rPr>
              <a:t>Potok zazwyczaj łączy wejście z wyjściem</a:t>
            </a:r>
          </a:p>
          <a:p>
            <a:pPr marL="0" indent="0">
              <a:buNone/>
            </a:pPr>
            <a:r>
              <a:rPr lang="pl-PL" b="1" dirty="0">
                <a:latin typeface="Calibri" panose="020F0502020204030204" pitchFamily="34" charset="0"/>
                <a:cs typeface="Calibri" panose="020F0502020204030204" pitchFamily="34" charset="0"/>
              </a:rPr>
              <a:t>Może służyć do łączenia dwóch strumieni</a:t>
            </a:r>
          </a:p>
          <a:p>
            <a:pPr marL="0" indent="0">
              <a:buNone/>
            </a:pPr>
            <a:endParaRPr lang="pl-PL" b="1" dirty="0">
              <a:latin typeface="Calibri" panose="020F0502020204030204" pitchFamily="34" charset="0"/>
              <a:cs typeface="Calibri" panose="020F0502020204030204" pitchFamily="34" charset="0"/>
            </a:endParaRPr>
          </a:p>
        </p:txBody>
      </p:sp>
      <p:sp>
        <p:nvSpPr>
          <p:cNvPr id="4" name="pole tekstowe 3">
            <a:extLst>
              <a:ext uri="{FF2B5EF4-FFF2-40B4-BE49-F238E27FC236}">
                <a16:creationId xmlns:a16="http://schemas.microsoft.com/office/drawing/2014/main" id="{FA28FBFB-AF09-46BB-893D-6DD0C771FAF8}"/>
              </a:ext>
            </a:extLst>
          </p:cNvPr>
          <p:cNvSpPr txBox="1"/>
          <p:nvPr/>
        </p:nvSpPr>
        <p:spPr>
          <a:xfrm>
            <a:off x="6820250" y="3775046"/>
            <a:ext cx="4620656" cy="2031325"/>
          </a:xfrm>
          <a:prstGeom prst="rect">
            <a:avLst/>
          </a:prstGeom>
          <a:noFill/>
        </p:spPr>
        <p:txBody>
          <a:bodyPr wrap="square" rtlCol="0">
            <a:spAutoFit/>
          </a:bodyPr>
          <a:lstStyle/>
          <a:p>
            <a:r>
              <a:rPr lang="pl-PL" b="1" dirty="0">
                <a:latin typeface="Calibri" panose="020F0502020204030204" pitchFamily="34" charset="0"/>
                <a:cs typeface="Calibri" panose="020F0502020204030204" pitchFamily="34" charset="0"/>
              </a:rPr>
              <a:t>Przykłady:</a:t>
            </a:r>
          </a:p>
          <a:p>
            <a:endParaRPr lang="pl-PL" b="1" dirty="0">
              <a:latin typeface="Calibri" panose="020F0502020204030204" pitchFamily="34" charset="0"/>
              <a:cs typeface="Calibri" panose="020F0502020204030204" pitchFamily="34" charset="0"/>
            </a:endParaRPr>
          </a:p>
          <a:p>
            <a:r>
              <a:rPr lang="pl-PL" b="1" dirty="0" err="1">
                <a:highlight>
                  <a:srgbClr val="FFFF00"/>
                </a:highlight>
                <a:latin typeface="Calibri" panose="020F0502020204030204" pitchFamily="34" charset="0"/>
                <a:cs typeface="Calibri" panose="020F0502020204030204" pitchFamily="34" charset="0"/>
              </a:rPr>
              <a:t>var</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readable</a:t>
            </a:r>
            <a:r>
              <a:rPr lang="pl-PL" b="1" dirty="0">
                <a:highlight>
                  <a:srgbClr val="FFFF00"/>
                </a:highlight>
                <a:latin typeface="Calibri" panose="020F0502020204030204" pitchFamily="34" charset="0"/>
                <a:cs typeface="Calibri" panose="020F0502020204030204" pitchFamily="34" charset="0"/>
              </a:rPr>
              <a:t> = </a:t>
            </a:r>
            <a:r>
              <a:rPr lang="pl-PL" b="1" dirty="0" err="1">
                <a:highlight>
                  <a:srgbClr val="FFFF00"/>
                </a:highlight>
                <a:latin typeface="Calibri" panose="020F0502020204030204" pitchFamily="34" charset="0"/>
                <a:cs typeface="Calibri" panose="020F0502020204030204" pitchFamily="34" charset="0"/>
              </a:rPr>
              <a:t>Fs.CreateReadStream</a:t>
            </a:r>
            <a:r>
              <a:rPr lang="pl-PL" b="1" dirty="0">
                <a:highlight>
                  <a:srgbClr val="FFFF00"/>
                </a:highlight>
                <a:latin typeface="Calibri" panose="020F0502020204030204" pitchFamily="34" charset="0"/>
                <a:cs typeface="Calibri" panose="020F0502020204030204" pitchFamily="34" charset="0"/>
              </a:rPr>
              <a:t>();</a:t>
            </a:r>
          </a:p>
          <a:p>
            <a:endParaRPr lang="pl-PL" b="1" dirty="0">
              <a:highlight>
                <a:srgbClr val="FFFF00"/>
              </a:highlight>
              <a:latin typeface="Calibri" panose="020F0502020204030204" pitchFamily="34" charset="0"/>
              <a:cs typeface="Calibri" panose="020F0502020204030204" pitchFamily="34" charset="0"/>
            </a:endParaRPr>
          </a:p>
          <a:p>
            <a:r>
              <a:rPr lang="pl-PL" b="1" dirty="0" err="1">
                <a:highlight>
                  <a:srgbClr val="FFFF00"/>
                </a:highlight>
                <a:latin typeface="Calibri" panose="020F0502020204030204" pitchFamily="34" charset="0"/>
                <a:cs typeface="Calibri" panose="020F0502020204030204" pitchFamily="34" charset="0"/>
              </a:rPr>
              <a:t>var</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writable</a:t>
            </a:r>
            <a:r>
              <a:rPr lang="pl-PL" b="1" dirty="0">
                <a:highlight>
                  <a:srgbClr val="FFFF00"/>
                </a:highlight>
                <a:latin typeface="Calibri" panose="020F0502020204030204" pitchFamily="34" charset="0"/>
                <a:cs typeface="Calibri" panose="020F0502020204030204" pitchFamily="34" charset="0"/>
              </a:rPr>
              <a:t> = </a:t>
            </a:r>
            <a:r>
              <a:rPr lang="pl-PL" b="1" dirty="0" err="1">
                <a:highlight>
                  <a:srgbClr val="FFFF00"/>
                </a:highlight>
                <a:latin typeface="Calibri" panose="020F0502020204030204" pitchFamily="34" charset="0"/>
                <a:cs typeface="Calibri" panose="020F0502020204030204" pitchFamily="34" charset="0"/>
              </a:rPr>
              <a:t>Fs.CreateWriteStream</a:t>
            </a:r>
            <a:r>
              <a:rPr lang="pl-PL" b="1" dirty="0">
                <a:highlight>
                  <a:srgbClr val="FFFF00"/>
                </a:highlight>
                <a:latin typeface="Calibri" panose="020F0502020204030204" pitchFamily="34" charset="0"/>
                <a:cs typeface="Calibri" panose="020F0502020204030204" pitchFamily="34" charset="0"/>
              </a:rPr>
              <a:t>();</a:t>
            </a:r>
          </a:p>
          <a:p>
            <a:endParaRPr lang="pl-PL" b="1" dirty="0">
              <a:highlight>
                <a:srgbClr val="FFFF00"/>
              </a:highlight>
              <a:latin typeface="Calibri" panose="020F0502020204030204" pitchFamily="34" charset="0"/>
              <a:cs typeface="Calibri" panose="020F0502020204030204" pitchFamily="34" charset="0"/>
            </a:endParaRPr>
          </a:p>
          <a:p>
            <a:r>
              <a:rPr lang="pl-PL" b="1" dirty="0" err="1">
                <a:highlight>
                  <a:srgbClr val="FFFF00"/>
                </a:highlight>
                <a:latin typeface="Calibri" panose="020F0502020204030204" pitchFamily="34" charset="0"/>
                <a:cs typeface="Calibri" panose="020F0502020204030204" pitchFamily="34" charset="0"/>
              </a:rPr>
              <a:t>Readable.pipe</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writable</a:t>
            </a:r>
            <a:r>
              <a:rPr lang="pl-PL" b="1" dirty="0">
                <a:highlight>
                  <a:srgbClr val="FFFF00"/>
                </a:highligh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829592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A2CDE3-0D7D-46EC-906E-103BDFAF553C}"/>
              </a:ext>
            </a:extLst>
          </p:cNvPr>
          <p:cNvSpPr>
            <a:spLocks noGrp="1"/>
          </p:cNvSpPr>
          <p:nvPr>
            <p:ph type="title"/>
          </p:nvPr>
        </p:nvSpPr>
        <p:spPr/>
        <p:txBody>
          <a:bodyPr/>
          <a:lstStyle/>
          <a:p>
            <a:r>
              <a:rPr lang="pl-PL" dirty="0"/>
              <a:t>HTTP</a:t>
            </a:r>
          </a:p>
        </p:txBody>
      </p:sp>
      <p:sp>
        <p:nvSpPr>
          <p:cNvPr id="3" name="Symbol zastępczy zawartości 2">
            <a:extLst>
              <a:ext uri="{FF2B5EF4-FFF2-40B4-BE49-F238E27FC236}">
                <a16:creationId xmlns:a16="http://schemas.microsoft.com/office/drawing/2014/main" id="{F5F7FBF1-A0B3-4C45-816C-A031AB0C0831}"/>
              </a:ext>
            </a:extLst>
          </p:cNvPr>
          <p:cNvSpPr>
            <a:spLocks noGrp="1"/>
          </p:cNvSpPr>
          <p:nvPr>
            <p:ph idx="1"/>
          </p:nvPr>
        </p:nvSpPr>
        <p:spPr/>
        <p:txBody>
          <a:bodyPr>
            <a:normAutofit lnSpcReduction="10000"/>
          </a:bodyPr>
          <a:lstStyle/>
          <a:p>
            <a:r>
              <a:rPr lang="pl-PL" sz="1700" b="1" i="1" dirty="0">
                <a:latin typeface="Calibri" panose="020F0502020204030204" pitchFamily="34" charset="0"/>
                <a:cs typeface="Calibri" panose="020F0502020204030204" pitchFamily="34" charset="0"/>
              </a:rPr>
              <a:t>Budowa zapytania (HTTP </a:t>
            </a:r>
            <a:r>
              <a:rPr lang="pl-PL" sz="1700" b="1" i="1" dirty="0" err="1">
                <a:latin typeface="Calibri" panose="020F0502020204030204" pitchFamily="34" charset="0"/>
                <a:cs typeface="Calibri" panose="020F0502020204030204" pitchFamily="34" charset="0"/>
              </a:rPr>
              <a:t>request</a:t>
            </a:r>
            <a:r>
              <a:rPr lang="pl-PL" sz="1700" b="1" i="1" dirty="0">
                <a:latin typeface="Calibri" panose="020F0502020204030204" pitchFamily="34" charset="0"/>
                <a:cs typeface="Calibri" panose="020F0502020204030204" pitchFamily="34" charset="0"/>
              </a:rPr>
              <a:t>)</a:t>
            </a:r>
          </a:p>
          <a:p>
            <a:r>
              <a:rPr lang="pl-PL" sz="1600" dirty="0">
                <a:latin typeface="Calibri" panose="020F0502020204030204" pitchFamily="34" charset="0"/>
                <a:cs typeface="Calibri" panose="020F0502020204030204" pitchFamily="34" charset="0"/>
              </a:rPr>
              <a:t>Żądanie w formie HTTP powinno składać się z następujących elementów:</a:t>
            </a:r>
          </a:p>
          <a:p>
            <a:r>
              <a:rPr lang="pl-PL" sz="1600" b="1" dirty="0">
                <a:latin typeface="Calibri" panose="020F0502020204030204" pitchFamily="34" charset="0"/>
                <a:cs typeface="Calibri" panose="020F0502020204030204" pitchFamily="34" charset="0"/>
              </a:rPr>
              <a:t>– </a:t>
            </a:r>
            <a:r>
              <a:rPr lang="pl-PL" sz="1600" b="1" dirty="0" err="1">
                <a:latin typeface="Calibri" panose="020F0502020204030204" pitchFamily="34" charset="0"/>
                <a:cs typeface="Calibri" panose="020F0502020204030204" pitchFamily="34" charset="0"/>
              </a:rPr>
              <a:t>Request</a:t>
            </a:r>
            <a:r>
              <a:rPr lang="pl-PL" sz="1600" b="1" dirty="0">
                <a:latin typeface="Calibri" panose="020F0502020204030204" pitchFamily="34" charset="0"/>
                <a:cs typeface="Calibri" panose="020F0502020204030204" pitchFamily="34" charset="0"/>
              </a:rPr>
              <a:t> </a:t>
            </a:r>
            <a:r>
              <a:rPr lang="pl-PL" sz="1600" b="1" dirty="0" err="1">
                <a:latin typeface="Calibri" panose="020F0502020204030204" pitchFamily="34" charset="0"/>
                <a:cs typeface="Calibri" panose="020F0502020204030204" pitchFamily="34" charset="0"/>
              </a:rPr>
              <a:t>method</a:t>
            </a:r>
            <a:r>
              <a:rPr lang="pl-PL" sz="1600" b="1" dirty="0">
                <a:latin typeface="Calibri" panose="020F0502020204030204" pitchFamily="34" charset="0"/>
                <a:cs typeface="Calibri" panose="020F0502020204030204" pitchFamily="34" charset="0"/>
              </a:rPr>
              <a:t> </a:t>
            </a:r>
            <a:r>
              <a:rPr lang="pl-PL" sz="1600" dirty="0">
                <a:latin typeface="Calibri" panose="020F0502020204030204" pitchFamily="34" charset="0"/>
                <a:cs typeface="Calibri" panose="020F0502020204030204" pitchFamily="34" charset="0"/>
              </a:rPr>
              <a:t>(Metoda HTTP) – za jej pomocą określamy jaką operację chcemy wykonać na danym zasobie.</a:t>
            </a:r>
          </a:p>
          <a:p>
            <a:r>
              <a:rPr lang="pl-PL" sz="1600" b="1" dirty="0">
                <a:latin typeface="Calibri" panose="020F0502020204030204" pitchFamily="34" charset="0"/>
                <a:cs typeface="Calibri" panose="020F0502020204030204" pitchFamily="34" charset="0"/>
              </a:rPr>
              <a:t>– </a:t>
            </a:r>
            <a:r>
              <a:rPr lang="pl-PL" sz="1600" b="1" dirty="0" err="1">
                <a:latin typeface="Calibri" panose="020F0502020204030204" pitchFamily="34" charset="0"/>
                <a:cs typeface="Calibri" panose="020F0502020204030204" pitchFamily="34" charset="0"/>
              </a:rPr>
              <a:t>Header</a:t>
            </a:r>
            <a:r>
              <a:rPr lang="pl-PL" sz="1600" b="1" dirty="0">
                <a:latin typeface="Calibri" panose="020F0502020204030204" pitchFamily="34" charset="0"/>
                <a:cs typeface="Calibri" panose="020F0502020204030204" pitchFamily="34" charset="0"/>
              </a:rPr>
              <a:t> </a:t>
            </a:r>
            <a:r>
              <a:rPr lang="pl-PL" sz="1600" dirty="0">
                <a:latin typeface="Calibri" panose="020F0502020204030204" pitchFamily="34" charset="0"/>
                <a:cs typeface="Calibri" panose="020F0502020204030204" pitchFamily="34" charset="0"/>
              </a:rPr>
              <a:t>– nagłówek może składać się z kilku pól, a jego przeznaczeniem jest przechowanie dodatkowych informacji o żądaniu.</a:t>
            </a:r>
          </a:p>
          <a:p>
            <a:r>
              <a:rPr lang="pl-PL" sz="1600" b="1" dirty="0">
                <a:latin typeface="Calibri" panose="020F0502020204030204" pitchFamily="34" charset="0"/>
                <a:cs typeface="Calibri" panose="020F0502020204030204" pitchFamily="34" charset="0"/>
              </a:rPr>
              <a:t>– Resource </a:t>
            </a:r>
            <a:r>
              <a:rPr lang="pl-PL" sz="1600" b="1" dirty="0" err="1">
                <a:latin typeface="Calibri" panose="020F0502020204030204" pitchFamily="34" charset="0"/>
                <a:cs typeface="Calibri" panose="020F0502020204030204" pitchFamily="34" charset="0"/>
              </a:rPr>
              <a:t>path</a:t>
            </a:r>
            <a:r>
              <a:rPr lang="pl-PL" sz="1600" b="1" dirty="0">
                <a:latin typeface="Calibri" panose="020F0502020204030204" pitchFamily="34" charset="0"/>
                <a:cs typeface="Calibri" panose="020F0502020204030204" pitchFamily="34" charset="0"/>
              </a:rPr>
              <a:t> </a:t>
            </a:r>
            <a:r>
              <a:rPr lang="pl-PL" sz="1600" dirty="0">
                <a:latin typeface="Calibri" panose="020F0502020204030204" pitchFamily="34" charset="0"/>
                <a:cs typeface="Calibri" panose="020F0502020204030204" pitchFamily="34" charset="0"/>
              </a:rPr>
              <a:t>– ścieżka dostępu do danego zasobu – czyli tzw. URI.</a:t>
            </a:r>
          </a:p>
          <a:p>
            <a:r>
              <a:rPr lang="pl-PL" sz="1600" b="1" dirty="0">
                <a:latin typeface="Calibri" panose="020F0502020204030204" pitchFamily="34" charset="0"/>
                <a:cs typeface="Calibri" panose="020F0502020204030204" pitchFamily="34" charset="0"/>
              </a:rPr>
              <a:t>– Body </a:t>
            </a:r>
            <a:r>
              <a:rPr lang="pl-PL" sz="1600" dirty="0">
                <a:latin typeface="Calibri" panose="020F0502020204030204" pitchFamily="34" charset="0"/>
                <a:cs typeface="Calibri" panose="020F0502020204030204" pitchFamily="34" charset="0"/>
              </a:rPr>
              <a:t>– miejsce do umieszczenia dodatkowych informacji. Wykorzystywane głównie podczas edycji / tworzenia zasobów na serwerze. Może być puste.</a:t>
            </a:r>
          </a:p>
          <a:p>
            <a:r>
              <a:rPr lang="pl-PL" sz="1600" dirty="0">
                <a:latin typeface="Calibri" panose="020F0502020204030204" pitchFamily="34" charset="0"/>
                <a:cs typeface="Calibri" panose="020F0502020204030204" pitchFamily="34" charset="0"/>
              </a:rPr>
              <a:t>Tak będzie wyglądała przykładowa budowa żądania HTTP, jeżeli będziemy chcieli utworzyć nowy artykuł na stronie z newsami:</a:t>
            </a:r>
          </a:p>
        </p:txBody>
      </p:sp>
    </p:spTree>
    <p:extLst>
      <p:ext uri="{BB962C8B-B14F-4D97-AF65-F5344CB8AC3E}">
        <p14:creationId xmlns:p14="http://schemas.microsoft.com/office/powerpoint/2010/main" val="534314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50D9FA-ABE7-4E31-9E64-5CBDCBF11CAE}"/>
              </a:ext>
            </a:extLst>
          </p:cNvPr>
          <p:cNvSpPr>
            <a:spLocks noGrp="1"/>
          </p:cNvSpPr>
          <p:nvPr>
            <p:ph type="title"/>
          </p:nvPr>
        </p:nvSpPr>
        <p:spPr/>
        <p:txBody>
          <a:bodyPr/>
          <a:lstStyle/>
          <a:p>
            <a:r>
              <a:rPr lang="pl-PL" dirty="0"/>
              <a:t>Http</a:t>
            </a:r>
          </a:p>
        </p:txBody>
      </p:sp>
      <p:sp>
        <p:nvSpPr>
          <p:cNvPr id="3" name="Symbol zastępczy zawartości 2">
            <a:extLst>
              <a:ext uri="{FF2B5EF4-FFF2-40B4-BE49-F238E27FC236}">
                <a16:creationId xmlns:a16="http://schemas.microsoft.com/office/drawing/2014/main" id="{A378230D-C645-42E3-9CDB-CDAA4BE751C8}"/>
              </a:ext>
            </a:extLst>
          </p:cNvPr>
          <p:cNvSpPr>
            <a:spLocks noGrp="1"/>
          </p:cNvSpPr>
          <p:nvPr>
            <p:ph idx="1"/>
          </p:nvPr>
        </p:nvSpPr>
        <p:spPr/>
        <p:txBody>
          <a:bodyPr>
            <a:normAutofit/>
          </a:bodyPr>
          <a:lstStyle/>
          <a:p>
            <a:r>
              <a:rPr lang="pl-PL" dirty="0" err="1">
                <a:latin typeface="Calibri" panose="020F0502020204030204" pitchFamily="34" charset="0"/>
                <a:cs typeface="Calibri" panose="020F0502020204030204" pitchFamily="34" charset="0"/>
              </a:rPr>
              <a:t>Node</a:t>
            </a:r>
            <a:r>
              <a:rPr lang="pl-PL" dirty="0">
                <a:latin typeface="Calibri" panose="020F0502020204030204" pitchFamily="34" charset="0"/>
                <a:cs typeface="Calibri" panose="020F0502020204030204" pitchFamily="34" charset="0"/>
              </a:rPr>
              <a:t> z założenia służy do budowy aplikacji sieciowych. Do obsługi żądań sieciowych, do routingu używamy modułu HTTP lub HTTPS. Aby rozpocząć pracę z modułem konieczny jest jego import </a:t>
            </a:r>
            <a:r>
              <a:rPr lang="pl-PL" b="1" dirty="0" err="1">
                <a:highlight>
                  <a:srgbClr val="FFFF00"/>
                </a:highlight>
                <a:latin typeface="Calibri" panose="020F0502020204030204" pitchFamily="34" charset="0"/>
                <a:cs typeface="Calibri" panose="020F0502020204030204" pitchFamily="34" charset="0"/>
              </a:rPr>
              <a:t>require</a:t>
            </a:r>
            <a:r>
              <a:rPr lang="pl-PL" b="1" dirty="0">
                <a:highlight>
                  <a:srgbClr val="FFFF00"/>
                </a:highlight>
                <a:latin typeface="Calibri" panose="020F0502020204030204" pitchFamily="34" charset="0"/>
                <a:cs typeface="Calibri" panose="020F0502020204030204" pitchFamily="34" charset="0"/>
              </a:rPr>
              <a:t>('http’);</a:t>
            </a:r>
          </a:p>
          <a:p>
            <a:r>
              <a:rPr lang="pl-PL" dirty="0">
                <a:latin typeface="Calibri" panose="020F0502020204030204" pitchFamily="34" charset="0"/>
                <a:cs typeface="Calibri" panose="020F0502020204030204" pitchFamily="34" charset="0"/>
              </a:rPr>
              <a:t>HTTP </a:t>
            </a:r>
            <a:r>
              <a:rPr lang="pl-PL" dirty="0" err="1">
                <a:latin typeface="Calibri" panose="020F0502020204030204" pitchFamily="34" charset="0"/>
                <a:cs typeface="Calibri" panose="020F0502020204030204" pitchFamily="34" charset="0"/>
              </a:rPr>
              <a:t>request</a:t>
            </a:r>
            <a:r>
              <a:rPr lang="pl-PL" dirty="0">
                <a:latin typeface="Calibri" panose="020F0502020204030204" pitchFamily="34" charset="0"/>
                <a:cs typeface="Calibri" panose="020F0502020204030204" pitchFamily="34" charset="0"/>
              </a:rPr>
              <a:t> </a:t>
            </a:r>
            <a:r>
              <a:rPr lang="pl-PL" dirty="0" err="1">
                <a:latin typeface="Calibri" panose="020F0502020204030204" pitchFamily="34" charset="0"/>
                <a:cs typeface="Calibri" panose="020F0502020204030204" pitchFamily="34" charset="0"/>
              </a:rPr>
              <a:t>method</a:t>
            </a:r>
            <a:endParaRPr lang="pl-PL" dirty="0">
              <a:latin typeface="Calibri" panose="020F0502020204030204" pitchFamily="34" charset="0"/>
              <a:cs typeface="Calibri" panose="020F0502020204030204" pitchFamily="34" charset="0"/>
            </a:endParaRPr>
          </a:p>
          <a:p>
            <a:r>
              <a:rPr lang="pl-PL" dirty="0">
                <a:latin typeface="Calibri" panose="020F0502020204030204" pitchFamily="34" charset="0"/>
                <a:cs typeface="Calibri" panose="020F0502020204030204" pitchFamily="34" charset="0"/>
              </a:rPr>
              <a:t>Do najbardziej podstawowych należą:</a:t>
            </a:r>
          </a:p>
          <a:p>
            <a:pPr marL="292608" lvl="1" indent="0">
              <a:buNone/>
            </a:pPr>
            <a:r>
              <a:rPr lang="pl-PL" b="1" dirty="0">
                <a:latin typeface="Calibri" panose="020F0502020204030204" pitchFamily="34" charset="0"/>
                <a:cs typeface="Calibri" panose="020F0502020204030204" pitchFamily="34" charset="0"/>
              </a:rPr>
              <a:t>GET </a:t>
            </a:r>
            <a:r>
              <a:rPr lang="pl-PL" dirty="0">
                <a:latin typeface="Calibri" panose="020F0502020204030204" pitchFamily="34" charset="0"/>
                <a:cs typeface="Calibri" panose="020F0502020204030204" pitchFamily="34" charset="0"/>
              </a:rPr>
              <a:t>– pobieranie danych z serwera.</a:t>
            </a:r>
          </a:p>
          <a:p>
            <a:pPr marL="292608" lvl="1" indent="0">
              <a:buNone/>
            </a:pPr>
            <a:r>
              <a:rPr lang="pl-PL" b="1" dirty="0">
                <a:latin typeface="Calibri" panose="020F0502020204030204" pitchFamily="34" charset="0"/>
                <a:cs typeface="Calibri" panose="020F0502020204030204" pitchFamily="34" charset="0"/>
              </a:rPr>
              <a:t>POST</a:t>
            </a:r>
            <a:r>
              <a:rPr lang="pl-PL" dirty="0">
                <a:latin typeface="Calibri" panose="020F0502020204030204" pitchFamily="34" charset="0"/>
                <a:cs typeface="Calibri" panose="020F0502020204030204" pitchFamily="34" charset="0"/>
              </a:rPr>
              <a:t> – umieszczanie nowy danych na serwerze.</a:t>
            </a:r>
          </a:p>
          <a:p>
            <a:pPr marL="292608" lvl="1" indent="0">
              <a:buNone/>
            </a:pPr>
            <a:r>
              <a:rPr lang="pl-PL" b="1" dirty="0">
                <a:latin typeface="Calibri" panose="020F0502020204030204" pitchFamily="34" charset="0"/>
                <a:cs typeface="Calibri" panose="020F0502020204030204" pitchFamily="34" charset="0"/>
              </a:rPr>
              <a:t>PUT</a:t>
            </a:r>
            <a:r>
              <a:rPr lang="pl-PL" dirty="0">
                <a:latin typeface="Calibri" panose="020F0502020204030204" pitchFamily="34" charset="0"/>
                <a:cs typeface="Calibri" panose="020F0502020204030204" pitchFamily="34" charset="0"/>
              </a:rPr>
              <a:t> – podmiana już istniejących danych na serwerze.</a:t>
            </a:r>
          </a:p>
          <a:p>
            <a:pPr marL="292608" lvl="1" indent="0">
              <a:buNone/>
            </a:pPr>
            <a:r>
              <a:rPr lang="pl-PL" b="1" dirty="0">
                <a:latin typeface="Calibri" panose="020F0502020204030204" pitchFamily="34" charset="0"/>
                <a:cs typeface="Calibri" panose="020F0502020204030204" pitchFamily="34" charset="0"/>
              </a:rPr>
              <a:t>DELETE</a:t>
            </a:r>
            <a:r>
              <a:rPr lang="pl-PL" dirty="0">
                <a:latin typeface="Calibri" panose="020F0502020204030204" pitchFamily="34" charset="0"/>
                <a:cs typeface="Calibri" panose="020F0502020204030204" pitchFamily="34" charset="0"/>
              </a:rPr>
              <a:t> – usunięcie danych z serwera.</a:t>
            </a:r>
          </a:p>
          <a:p>
            <a:endParaRPr lang="pl-PL"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801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0E50D9FA-ABE7-4E31-9E64-5CBDCBF11CAE}"/>
              </a:ext>
            </a:extLst>
          </p:cNvPr>
          <p:cNvSpPr>
            <a:spLocks noGrp="1"/>
          </p:cNvSpPr>
          <p:nvPr>
            <p:ph type="title"/>
          </p:nvPr>
        </p:nvSpPr>
        <p:spPr>
          <a:xfrm>
            <a:off x="642257" y="634946"/>
            <a:ext cx="6432434" cy="1450757"/>
          </a:xfrm>
        </p:spPr>
        <p:txBody>
          <a:bodyPr>
            <a:normAutofit/>
          </a:bodyPr>
          <a:lstStyle/>
          <a:p>
            <a:r>
              <a:rPr lang="pl-PL" dirty="0"/>
              <a:t>Http</a:t>
            </a:r>
          </a:p>
        </p:txBody>
      </p:sp>
      <p:cxnSp>
        <p:nvCxnSpPr>
          <p:cNvPr id="24" name="Straight Connector 23">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24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A378230D-C645-42E3-9CDB-CDAA4BE751C8}"/>
              </a:ext>
            </a:extLst>
          </p:cNvPr>
          <p:cNvSpPr>
            <a:spLocks noGrp="1"/>
          </p:cNvSpPr>
          <p:nvPr>
            <p:ph idx="1"/>
          </p:nvPr>
        </p:nvSpPr>
        <p:spPr>
          <a:xfrm>
            <a:off x="642257" y="2407436"/>
            <a:ext cx="6432434" cy="3461658"/>
          </a:xfrm>
        </p:spPr>
        <p:txBody>
          <a:bodyPr>
            <a:normAutofit/>
          </a:bodyPr>
          <a:lstStyle/>
          <a:p>
            <a:pPr>
              <a:lnSpc>
                <a:spcPct val="100000"/>
              </a:lnSpc>
            </a:pPr>
            <a:r>
              <a:rPr lang="pl-PL" sz="1700" b="1" dirty="0">
                <a:latin typeface="Calibri" panose="020F0502020204030204" pitchFamily="34" charset="0"/>
                <a:cs typeface="Calibri" panose="020F0502020204030204" pitchFamily="34" charset="0"/>
              </a:rPr>
              <a:t>Prosty przykład:</a:t>
            </a:r>
          </a:p>
          <a:p>
            <a:pPr>
              <a:lnSpc>
                <a:spcPct val="100000"/>
              </a:lnSpc>
            </a:pPr>
            <a:r>
              <a:rPr lang="pl-PL" sz="1700" b="1" dirty="0" err="1">
                <a:highlight>
                  <a:srgbClr val="FFFF00"/>
                </a:highlight>
                <a:latin typeface="Calibri" panose="020F0502020204030204" pitchFamily="34" charset="0"/>
                <a:cs typeface="Calibri" panose="020F0502020204030204" pitchFamily="34" charset="0"/>
              </a:rPr>
              <a:t>var</a:t>
            </a:r>
            <a:r>
              <a:rPr lang="pl-PL" sz="1700" b="1" dirty="0">
                <a:highlight>
                  <a:srgbClr val="FFFF00"/>
                </a:highlight>
                <a:latin typeface="Calibri" panose="020F0502020204030204" pitchFamily="34" charset="0"/>
                <a:cs typeface="Calibri" panose="020F0502020204030204" pitchFamily="34" charset="0"/>
              </a:rPr>
              <a:t> http = </a:t>
            </a:r>
            <a:r>
              <a:rPr lang="pl-PL" sz="1700" b="1" dirty="0" err="1">
                <a:highlight>
                  <a:srgbClr val="FFFF00"/>
                </a:highlight>
                <a:latin typeface="Calibri" panose="020F0502020204030204" pitchFamily="34" charset="0"/>
                <a:cs typeface="Calibri" panose="020F0502020204030204" pitchFamily="34" charset="0"/>
              </a:rPr>
              <a:t>require</a:t>
            </a:r>
            <a:r>
              <a:rPr lang="pl-PL" sz="1700" b="1" dirty="0">
                <a:highlight>
                  <a:srgbClr val="FFFF00"/>
                </a:highlight>
                <a:latin typeface="Calibri" panose="020F0502020204030204" pitchFamily="34" charset="0"/>
                <a:cs typeface="Calibri" panose="020F0502020204030204" pitchFamily="34" charset="0"/>
              </a:rPr>
              <a:t>('http');</a:t>
            </a:r>
          </a:p>
          <a:p>
            <a:pPr>
              <a:lnSpc>
                <a:spcPct val="100000"/>
              </a:lnSpc>
            </a:pPr>
            <a:r>
              <a:rPr lang="pl-PL" sz="1700" b="1" dirty="0" err="1">
                <a:highlight>
                  <a:srgbClr val="FFFF00"/>
                </a:highlight>
                <a:latin typeface="Calibri" panose="020F0502020204030204" pitchFamily="34" charset="0"/>
                <a:cs typeface="Calibri" panose="020F0502020204030204" pitchFamily="34" charset="0"/>
              </a:rPr>
              <a:t>http.get</a:t>
            </a:r>
            <a:r>
              <a:rPr lang="pl-PL" sz="1700" b="1" dirty="0">
                <a:highlight>
                  <a:srgbClr val="FFFF00"/>
                </a:highlight>
                <a:latin typeface="Calibri" panose="020F0502020204030204" pitchFamily="34" charset="0"/>
                <a:cs typeface="Calibri" panose="020F0502020204030204" pitchFamily="34" charset="0"/>
              </a:rPr>
              <a:t>('http://code-one.pl',(res)=&gt;{</a:t>
            </a:r>
          </a:p>
          <a:p>
            <a:pPr>
              <a:lnSpc>
                <a:spcPct val="100000"/>
              </a:lnSpc>
            </a:pPr>
            <a:r>
              <a:rPr lang="pl-PL" sz="1700" b="1" dirty="0">
                <a:highlight>
                  <a:srgbClr val="FFFF00"/>
                </a:highlight>
                <a:latin typeface="Calibri" panose="020F0502020204030204" pitchFamily="34" charset="0"/>
                <a:cs typeface="Calibri" panose="020F0502020204030204" pitchFamily="34" charset="0"/>
              </a:rPr>
              <a:t>    console.log(res);</a:t>
            </a:r>
          </a:p>
          <a:p>
            <a:pPr>
              <a:lnSpc>
                <a:spcPct val="100000"/>
              </a:lnSpc>
            </a:pPr>
            <a:r>
              <a:rPr lang="pl-PL" sz="1700" b="1" dirty="0">
                <a:highlight>
                  <a:srgbClr val="FFFF00"/>
                </a:highlight>
                <a:latin typeface="Calibri" panose="020F0502020204030204" pitchFamily="34" charset="0"/>
                <a:cs typeface="Calibri" panose="020F0502020204030204" pitchFamily="34" charset="0"/>
              </a:rPr>
              <a:t>});</a:t>
            </a:r>
          </a:p>
          <a:p>
            <a:pPr>
              <a:lnSpc>
                <a:spcPct val="100000"/>
              </a:lnSpc>
            </a:pPr>
            <a:r>
              <a:rPr lang="pl-PL" sz="1700" b="1" dirty="0">
                <a:latin typeface="Calibri" panose="020F0502020204030204" pitchFamily="34" charset="0"/>
                <a:cs typeface="Calibri" panose="020F0502020204030204" pitchFamily="34" charset="0"/>
              </a:rPr>
              <a:t>Możemy wyprowadzić tylko status zwracanego serwisu dodając do </a:t>
            </a:r>
            <a:r>
              <a:rPr lang="pl-PL" sz="1700" b="1" dirty="0" err="1">
                <a:latin typeface="Calibri" panose="020F0502020204030204" pitchFamily="34" charset="0"/>
                <a:cs typeface="Calibri" panose="020F0502020204030204" pitchFamily="34" charset="0"/>
              </a:rPr>
              <a:t>res.statuscode</a:t>
            </a:r>
            <a:endParaRPr lang="pl-PL" sz="1700" b="1" dirty="0">
              <a:latin typeface="Calibri" panose="020F0502020204030204" pitchFamily="34" charset="0"/>
              <a:cs typeface="Calibri" panose="020F0502020204030204" pitchFamily="34" charset="0"/>
            </a:endParaRPr>
          </a:p>
          <a:p>
            <a:pPr>
              <a:lnSpc>
                <a:spcPct val="100000"/>
              </a:lnSpc>
            </a:pPr>
            <a:r>
              <a:rPr lang="pl-PL" sz="1700" b="1" dirty="0">
                <a:highlight>
                  <a:srgbClr val="00FF00"/>
                </a:highlight>
                <a:latin typeface="Calibri" panose="020F0502020204030204" pitchFamily="34" charset="0"/>
                <a:cs typeface="Calibri" panose="020F0502020204030204" pitchFamily="34" charset="0"/>
                <a:hlinkClick r:id="rId2"/>
              </a:rPr>
              <a:t>https://restfulapi.net/http-status-codes/</a:t>
            </a:r>
            <a:endParaRPr lang="pl-PL" sz="1700" b="1" dirty="0">
              <a:highlight>
                <a:srgbClr val="00FF00"/>
              </a:highlight>
              <a:latin typeface="Calibri" panose="020F0502020204030204" pitchFamily="34" charset="0"/>
              <a:cs typeface="Calibri" panose="020F0502020204030204" pitchFamily="34" charset="0"/>
            </a:endParaRPr>
          </a:p>
        </p:txBody>
      </p:sp>
      <p:pic>
        <p:nvPicPr>
          <p:cNvPr id="6" name="Obraz 6">
            <a:extLst>
              <a:ext uri="{FF2B5EF4-FFF2-40B4-BE49-F238E27FC236}">
                <a16:creationId xmlns:a16="http://schemas.microsoft.com/office/drawing/2014/main" id="{5D0D4308-EE27-4137-9F23-20CE797EF1AE}"/>
              </a:ext>
            </a:extLst>
          </p:cNvPr>
          <p:cNvPicPr>
            <a:picLocks noChangeAspect="1"/>
          </p:cNvPicPr>
          <p:nvPr/>
        </p:nvPicPr>
        <p:blipFill rotWithShape="1">
          <a:blip r:embed="rId3"/>
          <a:srcRect l="8992" r="9958" b="-4"/>
          <a:stretch/>
        </p:blipFill>
        <p:spPr>
          <a:xfrm>
            <a:off x="7556687" y="634947"/>
            <a:ext cx="4001315" cy="2616618"/>
          </a:xfrm>
          <a:prstGeom prst="rect">
            <a:avLst/>
          </a:prstGeom>
        </p:spPr>
      </p:pic>
      <p:pic>
        <p:nvPicPr>
          <p:cNvPr id="4" name="Obraz 4" descr="Obraz zawierający monitor, komputer, ekran, siedzi&#10;&#10;Opis wygenerowany przy bardzo wysokim poziomie pewności">
            <a:extLst>
              <a:ext uri="{FF2B5EF4-FFF2-40B4-BE49-F238E27FC236}">
                <a16:creationId xmlns:a16="http://schemas.microsoft.com/office/drawing/2014/main" id="{25E27C2E-FF62-4686-B608-C7C9740258D1}"/>
              </a:ext>
            </a:extLst>
          </p:cNvPr>
          <p:cNvPicPr>
            <a:picLocks noChangeAspect="1"/>
          </p:cNvPicPr>
          <p:nvPr/>
        </p:nvPicPr>
        <p:blipFill rotWithShape="1">
          <a:blip r:embed="rId4"/>
          <a:srcRect t="251" r="-2" b="1729"/>
          <a:stretch/>
        </p:blipFill>
        <p:spPr>
          <a:xfrm>
            <a:off x="7556686" y="3337869"/>
            <a:ext cx="4001315" cy="2616618"/>
          </a:xfrm>
          <a:prstGeom prst="rect">
            <a:avLst/>
          </a:prstGeom>
        </p:spPr>
      </p:pic>
      <p:sp>
        <p:nvSpPr>
          <p:cNvPr id="26" name="Rectangle 25">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44709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50D9FA-ABE7-4E31-9E64-5CBDCBF11CAE}"/>
              </a:ext>
            </a:extLst>
          </p:cNvPr>
          <p:cNvSpPr>
            <a:spLocks noGrp="1"/>
          </p:cNvSpPr>
          <p:nvPr>
            <p:ph type="title"/>
          </p:nvPr>
        </p:nvSpPr>
        <p:spPr/>
        <p:txBody>
          <a:bodyPr/>
          <a:lstStyle/>
          <a:p>
            <a:r>
              <a:rPr lang="pl-PL" dirty="0"/>
              <a:t>Http</a:t>
            </a:r>
          </a:p>
        </p:txBody>
      </p:sp>
      <p:sp>
        <p:nvSpPr>
          <p:cNvPr id="3" name="Symbol zastępczy zawartości 2">
            <a:extLst>
              <a:ext uri="{FF2B5EF4-FFF2-40B4-BE49-F238E27FC236}">
                <a16:creationId xmlns:a16="http://schemas.microsoft.com/office/drawing/2014/main" id="{A378230D-C645-42E3-9CDB-CDAA4BE751C8}"/>
              </a:ext>
            </a:extLst>
          </p:cNvPr>
          <p:cNvSpPr>
            <a:spLocks noGrp="1"/>
          </p:cNvSpPr>
          <p:nvPr>
            <p:ph idx="1"/>
          </p:nvPr>
        </p:nvSpPr>
        <p:spPr/>
        <p:txBody>
          <a:bodyPr>
            <a:normAutofit/>
          </a:bodyPr>
          <a:lstStyle/>
          <a:p>
            <a:r>
              <a:rPr lang="pl-PL" b="1" dirty="0">
                <a:latin typeface="Calibri" panose="020F0502020204030204" pitchFamily="34" charset="0"/>
                <a:cs typeface="Calibri" panose="020F0502020204030204" pitchFamily="34" charset="0"/>
              </a:rPr>
              <a:t>Prosty przykład:</a:t>
            </a:r>
          </a:p>
          <a:p>
            <a:r>
              <a:rPr lang="pl-PL" b="1" dirty="0" err="1">
                <a:highlight>
                  <a:srgbClr val="FFFF00"/>
                </a:highlight>
                <a:latin typeface="Calibri" panose="020F0502020204030204" pitchFamily="34" charset="0"/>
                <a:cs typeface="Calibri" panose="020F0502020204030204" pitchFamily="34" charset="0"/>
              </a:rPr>
              <a:t>var</a:t>
            </a:r>
            <a:r>
              <a:rPr lang="pl-PL" b="1" dirty="0">
                <a:highlight>
                  <a:srgbClr val="FFFF00"/>
                </a:highlight>
                <a:latin typeface="Calibri" panose="020F0502020204030204" pitchFamily="34" charset="0"/>
                <a:cs typeface="Calibri" panose="020F0502020204030204" pitchFamily="34" charset="0"/>
              </a:rPr>
              <a:t> http = </a:t>
            </a:r>
            <a:r>
              <a:rPr lang="pl-PL" b="1" dirty="0" err="1">
                <a:highlight>
                  <a:srgbClr val="FFFF00"/>
                </a:highlight>
                <a:latin typeface="Calibri" panose="020F0502020204030204" pitchFamily="34" charset="0"/>
                <a:cs typeface="Calibri" panose="020F0502020204030204" pitchFamily="34" charset="0"/>
              </a:rPr>
              <a:t>require</a:t>
            </a:r>
            <a:r>
              <a:rPr lang="pl-PL" b="1" dirty="0">
                <a:highlight>
                  <a:srgbClr val="FFFF00"/>
                </a:highlight>
                <a:latin typeface="Calibri" panose="020F0502020204030204" pitchFamily="34" charset="0"/>
                <a:cs typeface="Calibri" panose="020F0502020204030204" pitchFamily="34" charset="0"/>
              </a:rPr>
              <a:t>('http');</a:t>
            </a:r>
          </a:p>
          <a:p>
            <a:r>
              <a:rPr lang="pl-PL" b="1" dirty="0" err="1">
                <a:highlight>
                  <a:srgbClr val="FFFF00"/>
                </a:highlight>
                <a:latin typeface="Calibri" panose="020F0502020204030204" pitchFamily="34" charset="0"/>
                <a:cs typeface="Calibri" panose="020F0502020204030204" pitchFamily="34" charset="0"/>
              </a:rPr>
              <a:t>http.get</a:t>
            </a:r>
            <a:r>
              <a:rPr lang="pl-PL" b="1" dirty="0">
                <a:highlight>
                  <a:srgbClr val="FFFF00"/>
                </a:highlight>
                <a:latin typeface="Calibri" panose="020F0502020204030204" pitchFamily="34" charset="0"/>
                <a:cs typeface="Calibri" panose="020F0502020204030204" pitchFamily="34" charset="0"/>
              </a:rPr>
              <a:t>('http://code-one.pl',(res)=&gt;{</a:t>
            </a:r>
          </a:p>
          <a:p>
            <a:r>
              <a:rPr lang="pl-PL" b="1" dirty="0">
                <a:highlight>
                  <a:srgbClr val="FFFF00"/>
                </a:highlight>
                <a:latin typeface="Calibri" panose="020F0502020204030204" pitchFamily="34" charset="0"/>
                <a:cs typeface="Calibri" panose="020F0502020204030204" pitchFamily="34" charset="0"/>
              </a:rPr>
              <a:t>    console.log(res);</a:t>
            </a:r>
          </a:p>
          <a:p>
            <a:r>
              <a:rPr lang="pl-PL" b="1" dirty="0">
                <a:highlight>
                  <a:srgbClr val="FFFF00"/>
                </a:highlight>
                <a:latin typeface="Calibri" panose="020F0502020204030204" pitchFamily="34" charset="0"/>
                <a:cs typeface="Calibri" panose="020F0502020204030204" pitchFamily="34" charset="0"/>
              </a:rPr>
              <a:t>});</a:t>
            </a:r>
          </a:p>
          <a:p>
            <a:r>
              <a:rPr lang="pl-PL" b="1" dirty="0">
                <a:latin typeface="Calibri" panose="020F0502020204030204" pitchFamily="34" charset="0"/>
                <a:cs typeface="Calibri" panose="020F0502020204030204" pitchFamily="34" charset="0"/>
              </a:rPr>
              <a:t>Możemy wyprowadzić tylko status zwracanego serwisu dodając do </a:t>
            </a:r>
            <a:r>
              <a:rPr lang="pl-PL" b="1" dirty="0" err="1">
                <a:latin typeface="Calibri" panose="020F0502020204030204" pitchFamily="34" charset="0"/>
                <a:cs typeface="Calibri" panose="020F0502020204030204" pitchFamily="34" charset="0"/>
              </a:rPr>
              <a:t>res.statuscode</a:t>
            </a:r>
            <a:endParaRPr lang="pl-PL" b="1" dirty="0">
              <a:latin typeface="Calibri" panose="020F0502020204030204" pitchFamily="34" charset="0"/>
              <a:cs typeface="Calibri" panose="020F0502020204030204" pitchFamily="34" charset="0"/>
            </a:endParaRPr>
          </a:p>
          <a:p>
            <a:r>
              <a:rPr lang="pl-PL" b="1" dirty="0">
                <a:highlight>
                  <a:srgbClr val="00FF00"/>
                </a:highlight>
                <a:latin typeface="Calibri" panose="020F0502020204030204" pitchFamily="34" charset="0"/>
                <a:cs typeface="Calibri" panose="020F0502020204030204" pitchFamily="34" charset="0"/>
                <a:hlinkClick r:id="rId2"/>
              </a:rPr>
              <a:t>https://restfulapi.net/http-status-codes/</a:t>
            </a:r>
            <a:endParaRPr lang="pl-PL" b="1" dirty="0">
              <a:highlight>
                <a:srgbClr val="00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2599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50D9FA-ABE7-4E31-9E64-5CBDCBF11CAE}"/>
              </a:ext>
            </a:extLst>
          </p:cNvPr>
          <p:cNvSpPr>
            <a:spLocks noGrp="1"/>
          </p:cNvSpPr>
          <p:nvPr>
            <p:ph type="title"/>
          </p:nvPr>
        </p:nvSpPr>
        <p:spPr/>
        <p:txBody>
          <a:bodyPr/>
          <a:lstStyle/>
          <a:p>
            <a:r>
              <a:rPr lang="pl-PL" dirty="0"/>
              <a:t>Http</a:t>
            </a:r>
          </a:p>
        </p:txBody>
      </p:sp>
      <p:sp>
        <p:nvSpPr>
          <p:cNvPr id="3" name="Symbol zastępczy zawartości 2">
            <a:extLst>
              <a:ext uri="{FF2B5EF4-FFF2-40B4-BE49-F238E27FC236}">
                <a16:creationId xmlns:a16="http://schemas.microsoft.com/office/drawing/2014/main" id="{A378230D-C645-42E3-9CDB-CDAA4BE751C8}"/>
              </a:ext>
            </a:extLst>
          </p:cNvPr>
          <p:cNvSpPr>
            <a:spLocks noGrp="1"/>
          </p:cNvSpPr>
          <p:nvPr>
            <p:ph idx="1"/>
          </p:nvPr>
        </p:nvSpPr>
        <p:spPr/>
        <p:txBody>
          <a:bodyPr>
            <a:normAutofit fontScale="85000" lnSpcReduction="20000"/>
          </a:bodyPr>
          <a:lstStyle/>
          <a:p>
            <a:r>
              <a:rPr lang="pl-PL" b="1" dirty="0">
                <a:latin typeface="Calibri" panose="020F0502020204030204" pitchFamily="34" charset="0"/>
                <a:cs typeface="Calibri" panose="020F0502020204030204" pitchFamily="34" charset="0"/>
              </a:rPr>
              <a:t>Prosty przykład:</a:t>
            </a:r>
          </a:p>
          <a:p>
            <a:r>
              <a:rPr lang="pl-PL" b="1" dirty="0" err="1">
                <a:highlight>
                  <a:srgbClr val="FFFF00"/>
                </a:highlight>
                <a:latin typeface="Calibri" panose="020F0502020204030204" pitchFamily="34" charset="0"/>
                <a:cs typeface="Calibri" panose="020F0502020204030204" pitchFamily="34" charset="0"/>
              </a:rPr>
              <a:t>var</a:t>
            </a:r>
            <a:r>
              <a:rPr lang="pl-PL" b="1" dirty="0">
                <a:highlight>
                  <a:srgbClr val="FFFF00"/>
                </a:highlight>
                <a:latin typeface="Calibri" panose="020F0502020204030204" pitchFamily="34" charset="0"/>
                <a:cs typeface="Calibri" panose="020F0502020204030204" pitchFamily="34" charset="0"/>
              </a:rPr>
              <a:t> http = </a:t>
            </a:r>
            <a:r>
              <a:rPr lang="pl-PL" b="1" dirty="0" err="1">
                <a:highlight>
                  <a:srgbClr val="FFFF00"/>
                </a:highlight>
                <a:latin typeface="Calibri" panose="020F0502020204030204" pitchFamily="34" charset="0"/>
                <a:cs typeface="Calibri" panose="020F0502020204030204" pitchFamily="34" charset="0"/>
              </a:rPr>
              <a:t>require</a:t>
            </a:r>
            <a:r>
              <a:rPr lang="pl-PL" b="1" dirty="0">
                <a:highlight>
                  <a:srgbClr val="FFFF00"/>
                </a:highlight>
                <a:latin typeface="Calibri" panose="020F0502020204030204" pitchFamily="34" charset="0"/>
                <a:cs typeface="Calibri" panose="020F0502020204030204" pitchFamily="34" charset="0"/>
              </a:rPr>
              <a:t>('http');</a:t>
            </a:r>
          </a:p>
          <a:p>
            <a:r>
              <a:rPr lang="pl-PL" b="1" dirty="0" err="1">
                <a:highlight>
                  <a:srgbClr val="FFFF00"/>
                </a:highlight>
                <a:latin typeface="Calibri" panose="020F0502020204030204" pitchFamily="34" charset="0"/>
                <a:cs typeface="Calibri" panose="020F0502020204030204" pitchFamily="34" charset="0"/>
              </a:rPr>
              <a:t>http.get</a:t>
            </a:r>
            <a:r>
              <a:rPr lang="pl-PL" b="1" dirty="0">
                <a:highlight>
                  <a:srgbClr val="FFFF00"/>
                </a:highlight>
                <a:latin typeface="Calibri" panose="020F0502020204030204" pitchFamily="34" charset="0"/>
                <a:cs typeface="Calibri" panose="020F0502020204030204" pitchFamily="34" charset="0"/>
              </a:rPr>
              <a:t>('http://code-one.pl', (res) =&gt; {</a:t>
            </a:r>
          </a:p>
          <a:p>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res.on</a:t>
            </a:r>
            <a:r>
              <a:rPr lang="pl-PL" b="1" dirty="0">
                <a:highlight>
                  <a:srgbClr val="FFFF00"/>
                </a:highlight>
                <a:latin typeface="Calibri" panose="020F0502020204030204" pitchFamily="34" charset="0"/>
                <a:cs typeface="Calibri" panose="020F0502020204030204" pitchFamily="34" charset="0"/>
              </a:rPr>
              <a:t>('data', (data) =&gt; {</a:t>
            </a:r>
          </a:p>
          <a:p>
            <a:r>
              <a:rPr lang="pl-PL" b="1" dirty="0">
                <a:highlight>
                  <a:srgbClr val="FFFF00"/>
                </a:highlight>
                <a:latin typeface="Calibri" panose="020F0502020204030204" pitchFamily="34" charset="0"/>
                <a:cs typeface="Calibri" panose="020F0502020204030204" pitchFamily="34" charset="0"/>
              </a:rPr>
              <a:t>        console.log(data);</a:t>
            </a:r>
          </a:p>
          <a:p>
            <a:r>
              <a:rPr lang="pl-PL" b="1" dirty="0">
                <a:highlight>
                  <a:srgbClr val="FFFF00"/>
                </a:highlight>
                <a:latin typeface="Calibri" panose="020F0502020204030204" pitchFamily="34" charset="0"/>
                <a:cs typeface="Calibri" panose="020F0502020204030204" pitchFamily="34" charset="0"/>
              </a:rPr>
              <a:t>    });</a:t>
            </a:r>
          </a:p>
          <a:p>
            <a:r>
              <a:rPr lang="pl-PL" b="1" dirty="0">
                <a:highlight>
                  <a:srgbClr val="FFFF00"/>
                </a:highlight>
                <a:latin typeface="Calibri" panose="020F0502020204030204" pitchFamily="34" charset="0"/>
                <a:cs typeface="Calibri" panose="020F0502020204030204" pitchFamily="34" charset="0"/>
              </a:rPr>
              <a:t>});</a:t>
            </a:r>
          </a:p>
          <a:p>
            <a:r>
              <a:rPr lang="pl-PL" b="1" dirty="0">
                <a:latin typeface="Calibri" panose="020F0502020204030204" pitchFamily="34" charset="0"/>
                <a:cs typeface="Calibri" panose="020F0502020204030204" pitchFamily="34" charset="0"/>
              </a:rPr>
              <a:t>Pobieranie danych przez </a:t>
            </a:r>
            <a:r>
              <a:rPr lang="pl-PL" b="1" dirty="0" err="1">
                <a:latin typeface="Calibri" panose="020F0502020204030204" pitchFamily="34" charset="0"/>
                <a:cs typeface="Calibri" panose="020F0502020204030204" pitchFamily="34" charset="0"/>
              </a:rPr>
              <a:t>stream</a:t>
            </a:r>
            <a:endParaRPr lang="pl-PL" b="1" dirty="0">
              <a:latin typeface="Calibri" panose="020F0502020204030204" pitchFamily="34" charset="0"/>
              <a:cs typeface="Calibri" panose="020F0502020204030204" pitchFamily="34" charset="0"/>
            </a:endParaRPr>
          </a:p>
          <a:p>
            <a:r>
              <a:rPr lang="pl-PL" b="1" dirty="0">
                <a:latin typeface="Calibri" panose="020F0502020204030204" pitchFamily="34" charset="0"/>
                <a:cs typeface="Calibri" panose="020F0502020204030204" pitchFamily="34" charset="0"/>
              </a:rPr>
              <a:t>Aby zobaczyć źródło strony, wystarczy zamienić data na string </a:t>
            </a:r>
            <a:r>
              <a:rPr lang="pl-PL" b="1" dirty="0" err="1">
                <a:latin typeface="Calibri" panose="020F0502020204030204" pitchFamily="34" charset="0"/>
                <a:cs typeface="Calibri" panose="020F0502020204030204" pitchFamily="34" charset="0"/>
              </a:rPr>
              <a:t>data.ToString</a:t>
            </a:r>
            <a:r>
              <a:rPr lang="pl-PL" b="1"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760805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50D9FA-ABE7-4E31-9E64-5CBDCBF11CAE}"/>
              </a:ext>
            </a:extLst>
          </p:cNvPr>
          <p:cNvSpPr>
            <a:spLocks noGrp="1"/>
          </p:cNvSpPr>
          <p:nvPr>
            <p:ph type="title"/>
          </p:nvPr>
        </p:nvSpPr>
        <p:spPr/>
        <p:txBody>
          <a:bodyPr/>
          <a:lstStyle/>
          <a:p>
            <a:r>
              <a:rPr lang="pl-PL" dirty="0"/>
              <a:t>Http</a:t>
            </a:r>
          </a:p>
        </p:txBody>
      </p:sp>
      <p:sp>
        <p:nvSpPr>
          <p:cNvPr id="3" name="Symbol zastępczy zawartości 2">
            <a:extLst>
              <a:ext uri="{FF2B5EF4-FFF2-40B4-BE49-F238E27FC236}">
                <a16:creationId xmlns:a16="http://schemas.microsoft.com/office/drawing/2014/main" id="{A378230D-C645-42E3-9CDB-CDAA4BE751C8}"/>
              </a:ext>
            </a:extLst>
          </p:cNvPr>
          <p:cNvSpPr>
            <a:spLocks noGrp="1"/>
          </p:cNvSpPr>
          <p:nvPr>
            <p:ph idx="1"/>
          </p:nvPr>
        </p:nvSpPr>
        <p:spPr/>
        <p:txBody>
          <a:bodyPr>
            <a:normAutofit/>
          </a:bodyPr>
          <a:lstStyle/>
          <a:p>
            <a:r>
              <a:rPr lang="pl-PL" b="1" dirty="0">
                <a:latin typeface="Calibri" panose="020F0502020204030204" pitchFamily="34" charset="0"/>
                <a:cs typeface="Calibri" panose="020F0502020204030204" pitchFamily="34" charset="0"/>
              </a:rPr>
              <a:t>Tworzenie własnego serwera</a:t>
            </a:r>
          </a:p>
          <a:p>
            <a:r>
              <a:rPr lang="pl-PL" b="1" dirty="0" err="1">
                <a:highlight>
                  <a:srgbClr val="FFFF00"/>
                </a:highlight>
                <a:latin typeface="Calibri" panose="020F0502020204030204" pitchFamily="34" charset="0"/>
                <a:cs typeface="Calibri" panose="020F0502020204030204" pitchFamily="34" charset="0"/>
              </a:rPr>
              <a:t>const</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server</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http.createServer</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request,response</a:t>
            </a:r>
            <a:r>
              <a:rPr lang="pl-PL" b="1" dirty="0">
                <a:highlight>
                  <a:srgbClr val="FFFF00"/>
                </a:highlight>
                <a:latin typeface="Calibri" panose="020F0502020204030204" pitchFamily="34" charset="0"/>
                <a:cs typeface="Calibri" panose="020F0502020204030204" pitchFamily="34" charset="0"/>
              </a:rPr>
              <a:t>)=&gt;{</a:t>
            </a:r>
          </a:p>
          <a:p>
            <a:r>
              <a:rPr lang="pl-PL" b="1" dirty="0">
                <a:latin typeface="Calibri" panose="020F0502020204030204" pitchFamily="34" charset="0"/>
                <a:cs typeface="Calibri" panose="020F0502020204030204" pitchFamily="34" charset="0"/>
              </a:rPr>
              <a:t>Jedną z metod http jest </a:t>
            </a:r>
            <a:r>
              <a:rPr lang="pl-PL" b="1" dirty="0" err="1">
                <a:latin typeface="Calibri" panose="020F0502020204030204" pitchFamily="34" charset="0"/>
                <a:cs typeface="Calibri" panose="020F0502020204030204" pitchFamily="34" charset="0"/>
              </a:rPr>
              <a:t>createServer</a:t>
            </a:r>
            <a:r>
              <a:rPr lang="pl-PL" b="1" dirty="0">
                <a:latin typeface="Calibri" panose="020F0502020204030204" pitchFamily="34" charset="0"/>
                <a:cs typeface="Calibri" panose="020F0502020204030204" pitchFamily="34" charset="0"/>
              </a:rPr>
              <a:t> która zwraca nową instancję klasy </a:t>
            </a:r>
            <a:r>
              <a:rPr lang="pl-PL" b="1" dirty="0" err="1">
                <a:latin typeface="Calibri" panose="020F0502020204030204" pitchFamily="34" charset="0"/>
                <a:cs typeface="Calibri" panose="020F0502020204030204" pitchFamily="34" charset="0"/>
              </a:rPr>
              <a:t>http.Server</a:t>
            </a:r>
            <a:r>
              <a:rPr lang="pl-PL" b="1" dirty="0">
                <a:latin typeface="Calibri" panose="020F0502020204030204" pitchFamily="34" charset="0"/>
                <a:cs typeface="Calibri" panose="020F0502020204030204" pitchFamily="34" charset="0"/>
              </a:rPr>
              <a:t>. Metoda ta przyjmuje jeden argument - funkcję, która będzie obsługiwała każde zapytanie. Składa się z dwóch parametrów:</a:t>
            </a:r>
          </a:p>
          <a:p>
            <a:r>
              <a:rPr lang="pl-PL" sz="1800" b="1" dirty="0">
                <a:latin typeface="Calibri" panose="020F0502020204030204" pitchFamily="34" charset="0"/>
                <a:cs typeface="Calibri" panose="020F0502020204030204" pitchFamily="34" charset="0"/>
              </a:rPr>
              <a:t>pierwszy parametr jest klasy </a:t>
            </a:r>
            <a:r>
              <a:rPr lang="pl-PL" sz="1800" b="1" dirty="0" err="1">
                <a:latin typeface="Calibri" panose="020F0502020204030204" pitchFamily="34" charset="0"/>
                <a:cs typeface="Calibri" panose="020F0502020204030204" pitchFamily="34" charset="0"/>
              </a:rPr>
              <a:t>http.IncomingMessage</a:t>
            </a:r>
            <a:r>
              <a:rPr lang="pl-PL" sz="1800" b="1" dirty="0">
                <a:latin typeface="Calibri" panose="020F0502020204030204" pitchFamily="34" charset="0"/>
                <a:cs typeface="Calibri" panose="020F0502020204030204" pitchFamily="34" charset="0"/>
              </a:rPr>
              <a:t> najczęściej nazywany </a:t>
            </a:r>
            <a:r>
              <a:rPr lang="pl-PL" sz="1800" b="1" dirty="0" err="1">
                <a:latin typeface="Calibri" panose="020F0502020204030204" pitchFamily="34" charset="0"/>
                <a:cs typeface="Calibri" panose="020F0502020204030204" pitchFamily="34" charset="0"/>
              </a:rPr>
              <a:t>request</a:t>
            </a:r>
            <a:r>
              <a:rPr lang="pl-PL" sz="1800" b="1" dirty="0">
                <a:latin typeface="Calibri" panose="020F0502020204030204" pitchFamily="34" charset="0"/>
                <a:cs typeface="Calibri" panose="020F0502020204030204" pitchFamily="34" charset="0"/>
              </a:rPr>
              <a:t> lub w skrócie </a:t>
            </a:r>
            <a:r>
              <a:rPr lang="pl-PL" sz="1800" b="1" dirty="0" err="1">
                <a:latin typeface="Calibri" panose="020F0502020204030204" pitchFamily="34" charset="0"/>
                <a:cs typeface="Calibri" panose="020F0502020204030204" pitchFamily="34" charset="0"/>
              </a:rPr>
              <a:t>req</a:t>
            </a:r>
            <a:endParaRPr lang="pl-PL" sz="1800" b="1" dirty="0">
              <a:latin typeface="Calibri" panose="020F0502020204030204" pitchFamily="34" charset="0"/>
              <a:cs typeface="Calibri" panose="020F0502020204030204" pitchFamily="34" charset="0"/>
            </a:endParaRPr>
          </a:p>
          <a:p>
            <a:r>
              <a:rPr lang="pl-PL" sz="1800" b="1" dirty="0">
                <a:latin typeface="Calibri" panose="020F0502020204030204" pitchFamily="34" charset="0"/>
                <a:cs typeface="Calibri" panose="020F0502020204030204" pitchFamily="34" charset="0"/>
              </a:rPr>
              <a:t>drugi parametr jest klasy </a:t>
            </a:r>
            <a:r>
              <a:rPr lang="pl-PL" sz="1800" b="1" dirty="0" err="1">
                <a:latin typeface="Calibri" panose="020F0502020204030204" pitchFamily="34" charset="0"/>
                <a:cs typeface="Calibri" panose="020F0502020204030204" pitchFamily="34" charset="0"/>
              </a:rPr>
              <a:t>http.ServerResponse</a:t>
            </a:r>
            <a:r>
              <a:rPr lang="pl-PL" sz="1800" b="1" dirty="0">
                <a:latin typeface="Calibri" panose="020F0502020204030204" pitchFamily="34" charset="0"/>
                <a:cs typeface="Calibri" panose="020F0502020204030204" pitchFamily="34" charset="0"/>
              </a:rPr>
              <a:t>, który często jest nazwany </a:t>
            </a:r>
            <a:r>
              <a:rPr lang="pl-PL" sz="1800" b="1" dirty="0" err="1">
                <a:latin typeface="Calibri" panose="020F0502020204030204" pitchFamily="34" charset="0"/>
                <a:cs typeface="Calibri" panose="020F0502020204030204" pitchFamily="34" charset="0"/>
              </a:rPr>
              <a:t>response</a:t>
            </a:r>
            <a:r>
              <a:rPr lang="pl-PL" sz="1800" b="1" dirty="0">
                <a:latin typeface="Calibri" panose="020F0502020204030204" pitchFamily="34" charset="0"/>
                <a:cs typeface="Calibri" panose="020F0502020204030204" pitchFamily="34" charset="0"/>
              </a:rPr>
              <a:t> lub res</a:t>
            </a:r>
            <a:endParaRPr lang="pl-PL" sz="1800" b="1" dirty="0">
              <a:highlight>
                <a:srgbClr val="FFFF00"/>
              </a:highlight>
              <a:latin typeface="Calibri" panose="020F0502020204030204" pitchFamily="34" charset="0"/>
              <a:cs typeface="Calibri" panose="020F0502020204030204" pitchFamily="34" charset="0"/>
            </a:endParaRPr>
          </a:p>
          <a:p>
            <a:r>
              <a:rPr lang="pl-PL" b="1" dirty="0">
                <a:highlight>
                  <a:srgbClr val="FFFF00"/>
                </a:highlight>
                <a:latin typeface="Calibri" panose="020F0502020204030204" pitchFamily="34" charset="0"/>
                <a:cs typeface="Calibri" panose="020F0502020204030204" pitchFamily="34" charset="0"/>
              </a:rPr>
              <a:t> </a:t>
            </a:r>
          </a:p>
          <a:p>
            <a:pPr marL="0" indent="0">
              <a:buNone/>
            </a:pPr>
            <a:endParaRPr lang="pl-PL"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3095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50D9FA-ABE7-4E31-9E64-5CBDCBF11CAE}"/>
              </a:ext>
            </a:extLst>
          </p:cNvPr>
          <p:cNvSpPr>
            <a:spLocks noGrp="1"/>
          </p:cNvSpPr>
          <p:nvPr>
            <p:ph type="title"/>
          </p:nvPr>
        </p:nvSpPr>
        <p:spPr/>
        <p:txBody>
          <a:bodyPr/>
          <a:lstStyle/>
          <a:p>
            <a:r>
              <a:rPr lang="pl-PL" dirty="0"/>
              <a:t>Http</a:t>
            </a:r>
          </a:p>
        </p:txBody>
      </p:sp>
      <p:sp>
        <p:nvSpPr>
          <p:cNvPr id="3" name="Symbol zastępczy zawartości 2">
            <a:extLst>
              <a:ext uri="{FF2B5EF4-FFF2-40B4-BE49-F238E27FC236}">
                <a16:creationId xmlns:a16="http://schemas.microsoft.com/office/drawing/2014/main" id="{A378230D-C645-42E3-9CDB-CDAA4BE751C8}"/>
              </a:ext>
            </a:extLst>
          </p:cNvPr>
          <p:cNvSpPr>
            <a:spLocks noGrp="1"/>
          </p:cNvSpPr>
          <p:nvPr>
            <p:ph idx="1"/>
          </p:nvPr>
        </p:nvSpPr>
        <p:spPr/>
        <p:txBody>
          <a:bodyPr>
            <a:normAutofit fontScale="92500" lnSpcReduction="10000"/>
          </a:bodyPr>
          <a:lstStyle/>
          <a:p>
            <a:r>
              <a:rPr lang="pl-PL" b="1" dirty="0">
                <a:latin typeface="Calibri" panose="020F0502020204030204" pitchFamily="34" charset="0"/>
                <a:cs typeface="Calibri" panose="020F0502020204030204" pitchFamily="34" charset="0"/>
              </a:rPr>
              <a:t>Tworzenie własnego serwera</a:t>
            </a:r>
          </a:p>
          <a:p>
            <a:pPr marL="0" indent="0">
              <a:buNone/>
            </a:pPr>
            <a:r>
              <a:rPr lang="pl-PL" b="1" dirty="0">
                <a:latin typeface="Calibri" panose="020F0502020204030204" pitchFamily="34" charset="0"/>
                <a:cs typeface="Calibri" panose="020F0502020204030204" pitchFamily="34" charset="0"/>
              </a:rPr>
              <a:t>Własny serwer pozwala na odpowiadanie na żądania statusem</a:t>
            </a:r>
          </a:p>
          <a:p>
            <a:pPr marL="0" indent="0">
              <a:buNone/>
            </a:pPr>
            <a:r>
              <a:rPr lang="pl-PL" b="1" dirty="0">
                <a:latin typeface="Calibri" panose="020F0502020204030204" pitchFamily="34" charset="0"/>
                <a:cs typeface="Calibri" panose="020F0502020204030204" pitchFamily="34" charset="0"/>
              </a:rPr>
              <a:t>Przykład:</a:t>
            </a:r>
          </a:p>
          <a:p>
            <a:r>
              <a:rPr lang="pl-PL" b="1" dirty="0" err="1">
                <a:highlight>
                  <a:srgbClr val="FFFF00"/>
                </a:highlight>
                <a:latin typeface="Calibri" panose="020F0502020204030204" pitchFamily="34" charset="0"/>
                <a:cs typeface="Calibri" panose="020F0502020204030204" pitchFamily="34" charset="0"/>
              </a:rPr>
              <a:t>const</a:t>
            </a:r>
            <a:r>
              <a:rPr lang="pl-PL" b="1" dirty="0">
                <a:highlight>
                  <a:srgbClr val="FFFF00"/>
                </a:highlight>
                <a:latin typeface="Calibri" panose="020F0502020204030204" pitchFamily="34" charset="0"/>
                <a:cs typeface="Calibri" panose="020F0502020204030204" pitchFamily="34" charset="0"/>
              </a:rPr>
              <a:t> http=</a:t>
            </a:r>
            <a:r>
              <a:rPr lang="pl-PL" b="1" dirty="0" err="1">
                <a:highlight>
                  <a:srgbClr val="FFFF00"/>
                </a:highlight>
                <a:latin typeface="Calibri" panose="020F0502020204030204" pitchFamily="34" charset="0"/>
                <a:cs typeface="Calibri" panose="020F0502020204030204" pitchFamily="34" charset="0"/>
              </a:rPr>
              <a:t>require</a:t>
            </a:r>
            <a:r>
              <a:rPr lang="pl-PL" b="1" dirty="0">
                <a:highlight>
                  <a:srgbClr val="FFFF00"/>
                </a:highlight>
                <a:latin typeface="Calibri" panose="020F0502020204030204" pitchFamily="34" charset="0"/>
                <a:cs typeface="Calibri" panose="020F0502020204030204" pitchFamily="34" charset="0"/>
              </a:rPr>
              <a:t>('http');</a:t>
            </a:r>
          </a:p>
          <a:p>
            <a:r>
              <a:rPr lang="pl-PL" b="1" dirty="0" err="1">
                <a:highlight>
                  <a:srgbClr val="FFFF00"/>
                </a:highlight>
                <a:latin typeface="Calibri" panose="020F0502020204030204" pitchFamily="34" charset="0"/>
                <a:cs typeface="Calibri" panose="020F0502020204030204" pitchFamily="34" charset="0"/>
              </a:rPr>
              <a:t>const</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server</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http.createServer</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request,response</a:t>
            </a:r>
            <a:r>
              <a:rPr lang="pl-PL" b="1" dirty="0">
                <a:highlight>
                  <a:srgbClr val="FFFF00"/>
                </a:highlight>
                <a:latin typeface="Calibri" panose="020F0502020204030204" pitchFamily="34" charset="0"/>
                <a:cs typeface="Calibri" panose="020F0502020204030204" pitchFamily="34" charset="0"/>
              </a:rPr>
              <a:t>)=&gt;{</a:t>
            </a:r>
          </a:p>
          <a:p>
            <a:r>
              <a:rPr lang="pl-PL" b="1" dirty="0" err="1">
                <a:highlight>
                  <a:srgbClr val="FFFF00"/>
                </a:highlight>
                <a:latin typeface="Calibri" panose="020F0502020204030204" pitchFamily="34" charset="0"/>
                <a:cs typeface="Calibri" panose="020F0502020204030204" pitchFamily="34" charset="0"/>
              </a:rPr>
              <a:t>response.writeHead</a:t>
            </a:r>
            <a:r>
              <a:rPr lang="pl-PL" b="1" dirty="0">
                <a:highlight>
                  <a:srgbClr val="FFFF00"/>
                </a:highlight>
                <a:latin typeface="Calibri" panose="020F0502020204030204" pitchFamily="34" charset="0"/>
                <a:cs typeface="Calibri" panose="020F0502020204030204" pitchFamily="34" charset="0"/>
              </a:rPr>
              <a:t>(200);</a:t>
            </a:r>
          </a:p>
          <a:p>
            <a:r>
              <a:rPr lang="pl-PL" b="1" dirty="0" err="1">
                <a:highlight>
                  <a:srgbClr val="FFFF00"/>
                </a:highlight>
                <a:latin typeface="Calibri" panose="020F0502020204030204" pitchFamily="34" charset="0"/>
                <a:cs typeface="Calibri" panose="020F0502020204030204" pitchFamily="34" charset="0"/>
              </a:rPr>
              <a:t>server.listen</a:t>
            </a:r>
            <a:r>
              <a:rPr lang="pl-PL" b="1" dirty="0">
                <a:highlight>
                  <a:srgbClr val="FFFF00"/>
                </a:highlight>
                <a:latin typeface="Calibri" panose="020F0502020204030204" pitchFamily="34" charset="0"/>
                <a:cs typeface="Calibri" panose="020F0502020204030204" pitchFamily="34" charset="0"/>
              </a:rPr>
              <a:t>(3000);</a:t>
            </a:r>
          </a:p>
          <a:p>
            <a:r>
              <a:rPr lang="pl-PL" b="1" dirty="0">
                <a:highlight>
                  <a:srgbClr val="FFFF00"/>
                </a:highlight>
                <a:latin typeface="Calibri" panose="020F0502020204030204" pitchFamily="34" charset="0"/>
                <a:cs typeface="Calibri" panose="020F0502020204030204" pitchFamily="34" charset="0"/>
              </a:rPr>
              <a:t>console.log('Server nasłuchuje na porcie3000')</a:t>
            </a:r>
          </a:p>
          <a:p>
            <a:pPr marL="0" indent="0">
              <a:buNone/>
            </a:pPr>
            <a:endParaRPr lang="pl-PL"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2322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50D9FA-ABE7-4E31-9E64-5CBDCBF11CAE}"/>
              </a:ext>
            </a:extLst>
          </p:cNvPr>
          <p:cNvSpPr>
            <a:spLocks noGrp="1"/>
          </p:cNvSpPr>
          <p:nvPr>
            <p:ph type="title"/>
          </p:nvPr>
        </p:nvSpPr>
        <p:spPr/>
        <p:txBody>
          <a:bodyPr/>
          <a:lstStyle/>
          <a:p>
            <a:r>
              <a:rPr lang="pl-PL" dirty="0"/>
              <a:t>Http</a:t>
            </a:r>
          </a:p>
        </p:txBody>
      </p:sp>
      <p:sp>
        <p:nvSpPr>
          <p:cNvPr id="3" name="Symbol zastępczy zawartości 2">
            <a:extLst>
              <a:ext uri="{FF2B5EF4-FFF2-40B4-BE49-F238E27FC236}">
                <a16:creationId xmlns:a16="http://schemas.microsoft.com/office/drawing/2014/main" id="{A378230D-C645-42E3-9CDB-CDAA4BE751C8}"/>
              </a:ext>
            </a:extLst>
          </p:cNvPr>
          <p:cNvSpPr>
            <a:spLocks noGrp="1"/>
          </p:cNvSpPr>
          <p:nvPr>
            <p:ph idx="1"/>
          </p:nvPr>
        </p:nvSpPr>
        <p:spPr/>
        <p:txBody>
          <a:bodyPr>
            <a:normAutofit fontScale="92500" lnSpcReduction="20000"/>
          </a:bodyPr>
          <a:lstStyle/>
          <a:p>
            <a:r>
              <a:rPr lang="pl-PL" b="1" dirty="0">
                <a:latin typeface="Calibri" panose="020F0502020204030204" pitchFamily="34" charset="0"/>
                <a:cs typeface="Calibri" panose="020F0502020204030204" pitchFamily="34" charset="0"/>
              </a:rPr>
              <a:t>Tworzenie własnego serwera</a:t>
            </a:r>
          </a:p>
          <a:p>
            <a:pPr marL="0" indent="0">
              <a:buNone/>
            </a:pPr>
            <a:r>
              <a:rPr lang="pl-PL" b="1" dirty="0">
                <a:latin typeface="Calibri" panose="020F0502020204030204" pitchFamily="34" charset="0"/>
                <a:cs typeface="Calibri" panose="020F0502020204030204" pitchFamily="34" charset="0"/>
              </a:rPr>
              <a:t>Własny serwer pozwala na odpowiadanie na żądania użytkowników za pomocą </a:t>
            </a:r>
            <a:r>
              <a:rPr lang="pl-PL" b="1" dirty="0" err="1">
                <a:latin typeface="Calibri" panose="020F0502020204030204" pitchFamily="34" charset="0"/>
                <a:cs typeface="Calibri" panose="020F0502020204030204" pitchFamily="34" charset="0"/>
              </a:rPr>
              <a:t>html</a:t>
            </a:r>
            <a:r>
              <a:rPr lang="pl-PL" b="1" dirty="0">
                <a:latin typeface="Calibri" panose="020F0502020204030204" pitchFamily="34" charset="0"/>
                <a:cs typeface="Calibri" panose="020F0502020204030204" pitchFamily="34" charset="0"/>
              </a:rPr>
              <a:t> wraz ze </a:t>
            </a:r>
            <a:r>
              <a:rPr lang="pl-PL" b="1" dirty="0" err="1">
                <a:latin typeface="Calibri" panose="020F0502020204030204" pitchFamily="34" charset="0"/>
                <a:cs typeface="Calibri" panose="020F0502020204030204" pitchFamily="34" charset="0"/>
              </a:rPr>
              <a:t>stylowaniem</a:t>
            </a:r>
            <a:r>
              <a:rPr lang="pl-PL" b="1" dirty="0">
                <a:latin typeface="Calibri" panose="020F0502020204030204" pitchFamily="34" charset="0"/>
                <a:cs typeface="Calibri" panose="020F0502020204030204" pitchFamily="34" charset="0"/>
              </a:rPr>
              <a:t> w </a:t>
            </a:r>
            <a:r>
              <a:rPr lang="pl-PL" b="1" dirty="0" err="1">
                <a:latin typeface="Calibri" panose="020F0502020204030204" pitchFamily="34" charset="0"/>
                <a:cs typeface="Calibri" panose="020F0502020204030204" pitchFamily="34" charset="0"/>
              </a:rPr>
              <a:t>css</a:t>
            </a:r>
            <a:r>
              <a:rPr lang="pl-PL" b="1" dirty="0">
                <a:latin typeface="Calibri" panose="020F0502020204030204" pitchFamily="34" charset="0"/>
                <a:cs typeface="Calibri" panose="020F0502020204030204" pitchFamily="34" charset="0"/>
              </a:rPr>
              <a:t>.</a:t>
            </a:r>
          </a:p>
          <a:p>
            <a:pPr marL="0" indent="0">
              <a:buNone/>
            </a:pPr>
            <a:r>
              <a:rPr lang="pl-PL" b="1" dirty="0">
                <a:latin typeface="Calibri" panose="020F0502020204030204" pitchFamily="34" charset="0"/>
                <a:cs typeface="Calibri" panose="020F0502020204030204" pitchFamily="34" charset="0"/>
              </a:rPr>
              <a:t>Przykład:</a:t>
            </a:r>
          </a:p>
          <a:p>
            <a:r>
              <a:rPr lang="pl-PL" b="1" dirty="0" err="1">
                <a:highlight>
                  <a:srgbClr val="FFFF00"/>
                </a:highlight>
                <a:latin typeface="Calibri" panose="020F0502020204030204" pitchFamily="34" charset="0"/>
                <a:cs typeface="Calibri" panose="020F0502020204030204" pitchFamily="34" charset="0"/>
              </a:rPr>
              <a:t>const</a:t>
            </a:r>
            <a:r>
              <a:rPr lang="pl-PL" b="1" dirty="0">
                <a:highlight>
                  <a:srgbClr val="FFFF00"/>
                </a:highlight>
                <a:latin typeface="Calibri" panose="020F0502020204030204" pitchFamily="34" charset="0"/>
                <a:cs typeface="Calibri" panose="020F0502020204030204" pitchFamily="34" charset="0"/>
              </a:rPr>
              <a:t> http=</a:t>
            </a:r>
            <a:r>
              <a:rPr lang="pl-PL" b="1" dirty="0" err="1">
                <a:highlight>
                  <a:srgbClr val="FFFF00"/>
                </a:highlight>
                <a:latin typeface="Calibri" panose="020F0502020204030204" pitchFamily="34" charset="0"/>
                <a:cs typeface="Calibri" panose="020F0502020204030204" pitchFamily="34" charset="0"/>
              </a:rPr>
              <a:t>require</a:t>
            </a:r>
            <a:r>
              <a:rPr lang="pl-PL" b="1" dirty="0">
                <a:highlight>
                  <a:srgbClr val="FFFF00"/>
                </a:highlight>
                <a:latin typeface="Calibri" panose="020F0502020204030204" pitchFamily="34" charset="0"/>
                <a:cs typeface="Calibri" panose="020F0502020204030204" pitchFamily="34" charset="0"/>
              </a:rPr>
              <a:t>('http');</a:t>
            </a:r>
          </a:p>
          <a:p>
            <a:r>
              <a:rPr lang="pl-PL" b="1" dirty="0" err="1">
                <a:highlight>
                  <a:srgbClr val="FFFF00"/>
                </a:highlight>
                <a:latin typeface="Calibri" panose="020F0502020204030204" pitchFamily="34" charset="0"/>
                <a:cs typeface="Calibri" panose="020F0502020204030204" pitchFamily="34" charset="0"/>
              </a:rPr>
              <a:t>const</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server</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http.createServer</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request,response</a:t>
            </a:r>
            <a:r>
              <a:rPr lang="pl-PL" b="1" dirty="0">
                <a:highlight>
                  <a:srgbClr val="FFFF00"/>
                </a:highlight>
                <a:latin typeface="Calibri" panose="020F0502020204030204" pitchFamily="34" charset="0"/>
                <a:cs typeface="Calibri" panose="020F0502020204030204" pitchFamily="34" charset="0"/>
              </a:rPr>
              <a:t>)=&gt;{</a:t>
            </a:r>
          </a:p>
          <a:p>
            <a:r>
              <a:rPr lang="pl-PL" b="1" dirty="0" err="1">
                <a:highlight>
                  <a:srgbClr val="FFFF00"/>
                </a:highlight>
                <a:latin typeface="Calibri" panose="020F0502020204030204" pitchFamily="34" charset="0"/>
                <a:cs typeface="Calibri" panose="020F0502020204030204" pitchFamily="34" charset="0"/>
              </a:rPr>
              <a:t>response.end</a:t>
            </a:r>
            <a:r>
              <a:rPr lang="pl-PL" b="1" dirty="0">
                <a:highlight>
                  <a:srgbClr val="FFFF00"/>
                </a:highlight>
                <a:latin typeface="Calibri" panose="020F0502020204030204" pitchFamily="34" charset="0"/>
                <a:cs typeface="Calibri" panose="020F0502020204030204" pitchFamily="34" charset="0"/>
              </a:rPr>
              <a:t>('&lt;h1 style="</a:t>
            </a:r>
            <a:r>
              <a:rPr lang="pl-PL" b="1" dirty="0" err="1">
                <a:highlight>
                  <a:srgbClr val="FFFF00"/>
                </a:highlight>
                <a:latin typeface="Calibri" panose="020F0502020204030204" pitchFamily="34" charset="0"/>
                <a:cs typeface="Calibri" panose="020F0502020204030204" pitchFamily="34" charset="0"/>
              </a:rPr>
              <a:t>color:red</a:t>
            </a:r>
            <a:r>
              <a:rPr lang="pl-PL" b="1" dirty="0">
                <a:highlight>
                  <a:srgbClr val="FFFF00"/>
                </a:highlight>
                <a:latin typeface="Calibri" panose="020F0502020204030204" pitchFamily="34" charset="0"/>
                <a:cs typeface="Calibri" panose="020F0502020204030204" pitchFamily="34" charset="0"/>
              </a:rPr>
              <a:t>;"&gt;Jest siła&lt;/h1&gt;');})</a:t>
            </a:r>
          </a:p>
          <a:p>
            <a:r>
              <a:rPr lang="pl-PL" b="1" dirty="0" err="1">
                <a:highlight>
                  <a:srgbClr val="FFFF00"/>
                </a:highlight>
                <a:latin typeface="Calibri" panose="020F0502020204030204" pitchFamily="34" charset="0"/>
                <a:cs typeface="Calibri" panose="020F0502020204030204" pitchFamily="34" charset="0"/>
              </a:rPr>
              <a:t>server.listen</a:t>
            </a:r>
            <a:r>
              <a:rPr lang="pl-PL" b="1" dirty="0">
                <a:highlight>
                  <a:srgbClr val="FFFF00"/>
                </a:highlight>
                <a:latin typeface="Calibri" panose="020F0502020204030204" pitchFamily="34" charset="0"/>
                <a:cs typeface="Calibri" panose="020F0502020204030204" pitchFamily="34" charset="0"/>
              </a:rPr>
              <a:t>(3000);</a:t>
            </a:r>
          </a:p>
          <a:p>
            <a:r>
              <a:rPr lang="pl-PL" b="1" dirty="0">
                <a:highlight>
                  <a:srgbClr val="FFFF00"/>
                </a:highlight>
                <a:latin typeface="Calibri" panose="020F0502020204030204" pitchFamily="34" charset="0"/>
                <a:cs typeface="Calibri" panose="020F0502020204030204" pitchFamily="34" charset="0"/>
              </a:rPr>
              <a:t>console.log('Server nasłuchuje na porcie3000')</a:t>
            </a:r>
          </a:p>
          <a:p>
            <a:pPr marL="0" indent="0">
              <a:buNone/>
            </a:pPr>
            <a:endParaRPr lang="pl-PL"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6582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2F2410F-38A6-4BB9-BC71-D6F70E06AA82}"/>
              </a:ext>
            </a:extLst>
          </p:cNvPr>
          <p:cNvSpPr>
            <a:spLocks noGrp="1"/>
          </p:cNvSpPr>
          <p:nvPr>
            <p:ph type="title"/>
          </p:nvPr>
        </p:nvSpPr>
        <p:spPr>
          <a:xfrm>
            <a:off x="1097280" y="516835"/>
            <a:ext cx="5977937" cy="1666501"/>
          </a:xfrm>
        </p:spPr>
        <p:txBody>
          <a:bodyPr>
            <a:normAutofit/>
          </a:bodyPr>
          <a:lstStyle/>
          <a:p>
            <a:r>
              <a:rPr lang="pl-PL" sz="4000">
                <a:solidFill>
                  <a:srgbClr val="FFFFFF"/>
                </a:solidFill>
              </a:rPr>
              <a:t>Jak działa</a:t>
            </a:r>
          </a:p>
        </p:txBody>
      </p:sp>
      <p:cxnSp>
        <p:nvCxnSpPr>
          <p:cNvPr id="7" name="Straight Connector 1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4DB89BBA-C39E-4194-B6BA-6E4D4519B1B2}"/>
              </a:ext>
            </a:extLst>
          </p:cNvPr>
          <p:cNvSpPr>
            <a:spLocks noGrp="1"/>
          </p:cNvSpPr>
          <p:nvPr>
            <p:ph idx="1"/>
          </p:nvPr>
        </p:nvSpPr>
        <p:spPr>
          <a:xfrm>
            <a:off x="1097279" y="2546224"/>
            <a:ext cx="10466648" cy="3342747"/>
          </a:xfrm>
        </p:spPr>
        <p:txBody>
          <a:bodyPr>
            <a:normAutofit/>
          </a:bodyPr>
          <a:lstStyle/>
          <a:p>
            <a:pPr>
              <a:lnSpc>
                <a:spcPct val="250000"/>
              </a:lnSpc>
            </a:pPr>
            <a:r>
              <a:rPr lang="pl-PL" sz="1800" b="1" dirty="0">
                <a:solidFill>
                  <a:srgbClr val="FFFFFF"/>
                </a:solidFill>
                <a:latin typeface="Calibri" panose="020F0502020204030204" pitchFamily="34" charset="0"/>
                <a:cs typeface="Calibri" panose="020F0502020204030204" pitchFamily="34" charset="0"/>
              </a:rPr>
              <a:t>Asynchroniczność. W architekturze programowania sterowanego zdarzeniami czas występowania zdarzeń oraz ich kolejność nie są określone. Pojawiające się zdarzenia są obsługiwane kiedy tylko dostępne są wolne zasoby. Takie podejście skutkuje lepszym wykorzystaniem zasobów oraz większą separacją kodu i luźnym powiązaniem komponentów (</a:t>
            </a:r>
            <a:r>
              <a:rPr lang="pl-PL" sz="1800" b="1" dirty="0" err="1">
                <a:solidFill>
                  <a:srgbClr val="FFFFFF"/>
                </a:solidFill>
                <a:latin typeface="Calibri" panose="020F0502020204030204" pitchFamily="34" charset="0"/>
                <a:cs typeface="Calibri" panose="020F0502020204030204" pitchFamily="34" charset="0"/>
              </a:rPr>
              <a:t>loose</a:t>
            </a:r>
            <a:r>
              <a:rPr lang="pl-PL" sz="1800" b="1" dirty="0">
                <a:solidFill>
                  <a:srgbClr val="FFFFFF"/>
                </a:solidFill>
                <a:latin typeface="Calibri" panose="020F0502020204030204" pitchFamily="34" charset="0"/>
                <a:cs typeface="Calibri" panose="020F0502020204030204" pitchFamily="34" charset="0"/>
              </a:rPr>
              <a:t> </a:t>
            </a:r>
            <a:r>
              <a:rPr lang="pl-PL" sz="1800" b="1" dirty="0" err="1">
                <a:solidFill>
                  <a:srgbClr val="FFFFFF"/>
                </a:solidFill>
                <a:latin typeface="Calibri" panose="020F0502020204030204" pitchFamily="34" charset="0"/>
                <a:cs typeface="Calibri" panose="020F0502020204030204" pitchFamily="34" charset="0"/>
              </a:rPr>
              <a:t>coupling</a:t>
            </a:r>
            <a:r>
              <a:rPr lang="pl-PL" sz="1800" b="1" dirty="0">
                <a:solidFill>
                  <a:srgbClr val="FFFFFF"/>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74794405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50D9FA-ABE7-4E31-9E64-5CBDCBF11CAE}"/>
              </a:ext>
            </a:extLst>
          </p:cNvPr>
          <p:cNvSpPr>
            <a:spLocks noGrp="1"/>
          </p:cNvSpPr>
          <p:nvPr>
            <p:ph type="title"/>
          </p:nvPr>
        </p:nvSpPr>
        <p:spPr/>
        <p:txBody>
          <a:bodyPr/>
          <a:lstStyle/>
          <a:p>
            <a:r>
              <a:rPr lang="pl-PL" dirty="0"/>
              <a:t>Http</a:t>
            </a:r>
          </a:p>
        </p:txBody>
      </p:sp>
      <p:sp>
        <p:nvSpPr>
          <p:cNvPr id="3" name="Symbol zastępczy zawartości 2">
            <a:extLst>
              <a:ext uri="{FF2B5EF4-FFF2-40B4-BE49-F238E27FC236}">
                <a16:creationId xmlns:a16="http://schemas.microsoft.com/office/drawing/2014/main" id="{A378230D-C645-42E3-9CDB-CDAA4BE751C8}"/>
              </a:ext>
            </a:extLst>
          </p:cNvPr>
          <p:cNvSpPr>
            <a:spLocks noGrp="1"/>
          </p:cNvSpPr>
          <p:nvPr>
            <p:ph idx="1"/>
          </p:nvPr>
        </p:nvSpPr>
        <p:spPr/>
        <p:txBody>
          <a:bodyPr>
            <a:normAutofit/>
          </a:bodyPr>
          <a:lstStyle/>
          <a:p>
            <a:r>
              <a:rPr lang="pl-PL" b="1" dirty="0">
                <a:latin typeface="Calibri" panose="020F0502020204030204" pitchFamily="34" charset="0"/>
                <a:cs typeface="Calibri" panose="020F0502020204030204" pitchFamily="34" charset="0"/>
              </a:rPr>
              <a:t>Tworzenie dynamicznego szablonu ze zmiennymi</a:t>
            </a:r>
          </a:p>
          <a:p>
            <a:pPr marL="0" indent="0">
              <a:buNone/>
            </a:pPr>
            <a:r>
              <a:rPr lang="pl-PL" b="1" dirty="0">
                <a:latin typeface="Calibri" panose="020F0502020204030204" pitchFamily="34" charset="0"/>
                <a:cs typeface="Calibri" panose="020F0502020204030204" pitchFamily="34" charset="0"/>
              </a:rPr>
              <a:t> plik  </a:t>
            </a:r>
            <a:r>
              <a:rPr lang="pl-PL" b="1" dirty="0" err="1">
                <a:latin typeface="Calibri" panose="020F0502020204030204" pitchFamily="34" charset="0"/>
                <a:cs typeface="Calibri" panose="020F0502020204030204" pitchFamily="34" charset="0"/>
              </a:rPr>
              <a:t>html</a:t>
            </a:r>
            <a:r>
              <a:rPr lang="pl-PL" b="1" dirty="0">
                <a:latin typeface="Calibri" panose="020F0502020204030204" pitchFamily="34" charset="0"/>
                <a:cs typeface="Calibri" panose="020F0502020204030204" pitchFamily="34" charset="0"/>
              </a:rPr>
              <a:t> zawiera odwołanie do zmiennej w nawiasach klamrowych</a:t>
            </a:r>
          </a:p>
          <a:p>
            <a:pPr marL="0" indent="0">
              <a:buNone/>
            </a:pPr>
            <a:r>
              <a:rPr lang="pl-PL" b="1" dirty="0">
                <a:latin typeface="Calibri" panose="020F0502020204030204" pitchFamily="34" charset="0"/>
                <a:cs typeface="Calibri" panose="020F0502020204030204" pitchFamily="34" charset="0"/>
              </a:rPr>
              <a:t>Przykład:</a:t>
            </a:r>
          </a:p>
          <a:p>
            <a:pPr marL="0" indent="0">
              <a:buNone/>
            </a:pPr>
            <a:r>
              <a:rPr lang="pl-PL" b="1" dirty="0">
                <a:highlight>
                  <a:srgbClr val="FFFF00"/>
                </a:highlight>
                <a:latin typeface="Calibri" panose="020F0502020204030204" pitchFamily="34" charset="0"/>
                <a:cs typeface="Calibri" panose="020F0502020204030204" pitchFamily="34" charset="0"/>
              </a:rPr>
              <a:t>&lt;h1&gt;Witaj w świecie {Zmienna}&lt;/h1&gt;</a:t>
            </a:r>
          </a:p>
          <a:p>
            <a:pPr marL="0" indent="0">
              <a:buNone/>
            </a:pPr>
            <a:r>
              <a:rPr lang="pl-PL" b="1" dirty="0">
                <a:highlight>
                  <a:srgbClr val="FFFF00"/>
                </a:highlight>
                <a:latin typeface="Calibri" panose="020F0502020204030204" pitchFamily="34" charset="0"/>
                <a:cs typeface="Calibri" panose="020F0502020204030204" pitchFamily="34" charset="0"/>
              </a:rPr>
              <a:t>A po stronie node.js deklarujemy zmienną </a:t>
            </a:r>
          </a:p>
          <a:p>
            <a:pPr marL="0" indent="0">
              <a:buNone/>
            </a:pPr>
            <a:r>
              <a:rPr lang="pl-PL" b="1" dirty="0" err="1">
                <a:highlight>
                  <a:srgbClr val="FFFF00"/>
                </a:highlight>
                <a:latin typeface="Calibri" panose="020F0502020204030204" pitchFamily="34" charset="0"/>
                <a:cs typeface="Calibri" panose="020F0502020204030204" pitchFamily="34" charset="0"/>
              </a:rPr>
              <a:t>var</a:t>
            </a:r>
            <a:r>
              <a:rPr lang="pl-PL" b="1" dirty="0">
                <a:highlight>
                  <a:srgbClr val="FFFF00"/>
                </a:highlight>
                <a:latin typeface="Calibri" panose="020F0502020204030204" pitchFamily="34" charset="0"/>
                <a:cs typeface="Calibri" panose="020F0502020204030204" pitchFamily="34" charset="0"/>
              </a:rPr>
              <a:t> Zmienna=’kolorowy’; </a:t>
            </a:r>
          </a:p>
          <a:p>
            <a:pPr marL="0" indent="0">
              <a:buNone/>
            </a:pPr>
            <a:endParaRPr lang="pl-PL"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03461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50D9FA-ABE7-4E31-9E64-5CBDCBF11CAE}"/>
              </a:ext>
            </a:extLst>
          </p:cNvPr>
          <p:cNvSpPr>
            <a:spLocks noGrp="1"/>
          </p:cNvSpPr>
          <p:nvPr>
            <p:ph type="title"/>
          </p:nvPr>
        </p:nvSpPr>
        <p:spPr/>
        <p:txBody>
          <a:bodyPr/>
          <a:lstStyle/>
          <a:p>
            <a:r>
              <a:rPr lang="pl-PL" dirty="0"/>
              <a:t>Http</a:t>
            </a:r>
          </a:p>
        </p:txBody>
      </p:sp>
      <p:sp>
        <p:nvSpPr>
          <p:cNvPr id="3" name="Symbol zastępczy zawartości 2">
            <a:extLst>
              <a:ext uri="{FF2B5EF4-FFF2-40B4-BE49-F238E27FC236}">
                <a16:creationId xmlns:a16="http://schemas.microsoft.com/office/drawing/2014/main" id="{A378230D-C645-42E3-9CDB-CDAA4BE751C8}"/>
              </a:ext>
            </a:extLst>
          </p:cNvPr>
          <p:cNvSpPr>
            <a:spLocks noGrp="1"/>
          </p:cNvSpPr>
          <p:nvPr>
            <p:ph idx="1"/>
          </p:nvPr>
        </p:nvSpPr>
        <p:spPr>
          <a:xfrm>
            <a:off x="1097280" y="2108201"/>
            <a:ext cx="4523344" cy="3760891"/>
          </a:xfrm>
        </p:spPr>
        <p:txBody>
          <a:bodyPr>
            <a:normAutofit/>
          </a:bodyPr>
          <a:lstStyle/>
          <a:p>
            <a:pPr marL="0" indent="0">
              <a:buNone/>
            </a:pPr>
            <a:r>
              <a:rPr lang="pl-PL" b="1" dirty="0">
                <a:latin typeface="Calibri" panose="020F0502020204030204" pitchFamily="34" charset="0"/>
                <a:cs typeface="Calibri" panose="020F0502020204030204" pitchFamily="34" charset="0"/>
              </a:rPr>
              <a:t>Routing –mapowanie adresu </a:t>
            </a:r>
            <a:r>
              <a:rPr lang="pl-PL" b="1" dirty="0" err="1">
                <a:latin typeface="Calibri" panose="020F0502020204030204" pitchFamily="34" charset="0"/>
                <a:cs typeface="Calibri" panose="020F0502020204030204" pitchFamily="34" charset="0"/>
              </a:rPr>
              <a:t>html</a:t>
            </a:r>
            <a:r>
              <a:rPr lang="pl-PL" b="1" dirty="0">
                <a:latin typeface="Calibri" panose="020F0502020204030204" pitchFamily="34" charset="0"/>
                <a:cs typeface="Calibri" panose="020F0502020204030204" pitchFamily="34" charset="0"/>
              </a:rPr>
              <a:t> do konkretnego zasobu</a:t>
            </a:r>
          </a:p>
          <a:p>
            <a:pPr marL="0" indent="0">
              <a:buNone/>
            </a:pPr>
            <a:r>
              <a:rPr lang="pl-PL" b="1" dirty="0">
                <a:latin typeface="Calibri" panose="020F0502020204030204" pitchFamily="34" charset="0"/>
                <a:cs typeface="Calibri" panose="020F0502020204030204" pitchFamily="34" charset="0"/>
              </a:rPr>
              <a:t>Przykład:</a:t>
            </a:r>
          </a:p>
          <a:p>
            <a:pPr marL="0" indent="0">
              <a:buNone/>
            </a:pPr>
            <a:r>
              <a:rPr lang="pl-PL" b="1" dirty="0">
                <a:latin typeface="Calibri" panose="020F0502020204030204" pitchFamily="34" charset="0"/>
                <a:cs typeface="Calibri" panose="020F0502020204030204" pitchFamily="34" charset="0"/>
              </a:rPr>
              <a:t>Wykorzystując polecenie </a:t>
            </a:r>
            <a:r>
              <a:rPr lang="pl-PL" b="1" dirty="0" err="1">
                <a:latin typeface="Calibri" panose="020F0502020204030204" pitchFamily="34" charset="0"/>
                <a:cs typeface="Calibri" panose="020F0502020204030204" pitchFamily="34" charset="0"/>
              </a:rPr>
              <a:t>if</a:t>
            </a:r>
            <a:r>
              <a:rPr lang="pl-PL" b="1" dirty="0">
                <a:latin typeface="Calibri" panose="020F0502020204030204" pitchFamily="34" charset="0"/>
                <a:cs typeface="Calibri" panose="020F0502020204030204" pitchFamily="34" charset="0"/>
              </a:rPr>
              <a:t> </a:t>
            </a:r>
            <a:r>
              <a:rPr lang="pl-PL" b="1" dirty="0" err="1">
                <a:latin typeface="Calibri" panose="020F0502020204030204" pitchFamily="34" charset="0"/>
                <a:cs typeface="Calibri" panose="020F0502020204030204" pitchFamily="34" charset="0"/>
              </a:rPr>
              <a:t>else</a:t>
            </a:r>
            <a:br>
              <a:rPr lang="pl-PL" b="1" dirty="0">
                <a:latin typeface="Calibri" panose="020F0502020204030204" pitchFamily="34" charset="0"/>
                <a:cs typeface="Calibri" panose="020F0502020204030204" pitchFamily="34" charset="0"/>
              </a:rPr>
            </a:br>
            <a:r>
              <a:rPr lang="pl-PL" b="1" dirty="0">
                <a:latin typeface="Calibri" panose="020F0502020204030204" pitchFamily="34" charset="0"/>
                <a:cs typeface="Calibri" panose="020F0502020204030204" pitchFamily="34" charset="0"/>
              </a:rPr>
              <a:t>sterujemy przepływem programu po stronie serwera.</a:t>
            </a:r>
          </a:p>
        </p:txBody>
      </p:sp>
      <p:sp>
        <p:nvSpPr>
          <p:cNvPr id="4" name="Prostokąt 3">
            <a:extLst>
              <a:ext uri="{FF2B5EF4-FFF2-40B4-BE49-F238E27FC236}">
                <a16:creationId xmlns:a16="http://schemas.microsoft.com/office/drawing/2014/main" id="{6D06D219-3C3C-443A-BE09-948D40102190}"/>
              </a:ext>
            </a:extLst>
          </p:cNvPr>
          <p:cNvSpPr/>
          <p:nvPr/>
        </p:nvSpPr>
        <p:spPr>
          <a:xfrm>
            <a:off x="6767123" y="1787694"/>
            <a:ext cx="4643586" cy="4616648"/>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pl-PL" sz="1400" dirty="0" err="1">
                <a:solidFill>
                  <a:srgbClr val="569CD6"/>
                </a:solidFill>
                <a:highlight>
                  <a:srgbClr val="242423"/>
                </a:highlight>
                <a:latin typeface="Consolas" panose="020B0609020204030204" pitchFamily="49" charset="0"/>
              </a:rPr>
              <a:t>var</a:t>
            </a:r>
            <a:r>
              <a:rPr lang="pl-PL" sz="1400" dirty="0">
                <a:solidFill>
                  <a:srgbClr val="D4D4D4"/>
                </a:solidFill>
                <a:highlight>
                  <a:srgbClr val="242423"/>
                </a:highlight>
                <a:latin typeface="Consolas" panose="020B0609020204030204" pitchFamily="49" charset="0"/>
              </a:rPr>
              <a:t> </a:t>
            </a:r>
            <a:r>
              <a:rPr lang="pl-PL" sz="1400" dirty="0">
                <a:solidFill>
                  <a:srgbClr val="9CDCFE"/>
                </a:solidFill>
                <a:highlight>
                  <a:srgbClr val="242423"/>
                </a:highlight>
                <a:latin typeface="Consolas" panose="020B0609020204030204" pitchFamily="49" charset="0"/>
              </a:rPr>
              <a:t>http</a:t>
            </a:r>
            <a:r>
              <a:rPr lang="pl-PL" sz="1400" dirty="0">
                <a:solidFill>
                  <a:srgbClr val="D4D4D4"/>
                </a:solidFill>
                <a:highlight>
                  <a:srgbClr val="242423"/>
                </a:highlight>
                <a:latin typeface="Consolas" panose="020B0609020204030204" pitchFamily="49" charset="0"/>
              </a:rPr>
              <a:t> = </a:t>
            </a:r>
            <a:r>
              <a:rPr lang="pl-PL" sz="1400" dirty="0" err="1">
                <a:solidFill>
                  <a:srgbClr val="DCDCAA"/>
                </a:solidFill>
                <a:highlight>
                  <a:srgbClr val="242423"/>
                </a:highlight>
                <a:latin typeface="Consolas" panose="020B0609020204030204" pitchFamily="49" charset="0"/>
              </a:rPr>
              <a:t>require</a:t>
            </a:r>
            <a:r>
              <a:rPr lang="pl-PL" sz="1400" dirty="0">
                <a:solidFill>
                  <a:srgbClr val="D4D4D4"/>
                </a:solidFill>
                <a:highlight>
                  <a:srgbClr val="242423"/>
                </a:highlight>
                <a:latin typeface="Consolas" panose="020B0609020204030204" pitchFamily="49" charset="0"/>
              </a:rPr>
              <a:t>(</a:t>
            </a:r>
            <a:r>
              <a:rPr lang="pl-PL" sz="1400" dirty="0">
                <a:solidFill>
                  <a:srgbClr val="CE9178"/>
                </a:solidFill>
                <a:highlight>
                  <a:srgbClr val="242423"/>
                </a:highlight>
                <a:latin typeface="Consolas" panose="020B0609020204030204" pitchFamily="49" charset="0"/>
              </a:rPr>
              <a:t>'http'</a:t>
            </a:r>
            <a:r>
              <a:rPr lang="pl-PL" sz="1400" dirty="0">
                <a:solidFill>
                  <a:srgbClr val="D4D4D4"/>
                </a:solidFill>
                <a:highlight>
                  <a:srgbClr val="242423"/>
                </a:highlight>
                <a:latin typeface="Consolas" panose="020B0609020204030204" pitchFamily="49" charset="0"/>
              </a:rPr>
              <a:t>);</a:t>
            </a:r>
          </a:p>
          <a:p>
            <a:r>
              <a:rPr lang="pl-PL" sz="1400" dirty="0" err="1">
                <a:solidFill>
                  <a:srgbClr val="9CDCFE"/>
                </a:solidFill>
                <a:highlight>
                  <a:srgbClr val="242423"/>
                </a:highlight>
                <a:latin typeface="Consolas" panose="020B0609020204030204" pitchFamily="49" charset="0"/>
              </a:rPr>
              <a:t>http</a:t>
            </a:r>
            <a:r>
              <a:rPr lang="pl-PL" sz="1400" dirty="0" err="1">
                <a:solidFill>
                  <a:srgbClr val="D4D4D4"/>
                </a:solidFill>
                <a:highlight>
                  <a:srgbClr val="242423"/>
                </a:highlight>
                <a:latin typeface="Consolas" panose="020B0609020204030204" pitchFamily="49" charset="0"/>
              </a:rPr>
              <a:t>.</a:t>
            </a:r>
            <a:r>
              <a:rPr lang="pl-PL" sz="1400" dirty="0" err="1">
                <a:solidFill>
                  <a:srgbClr val="DCDCAA"/>
                </a:solidFill>
                <a:highlight>
                  <a:srgbClr val="242423"/>
                </a:highlight>
                <a:latin typeface="Consolas" panose="020B0609020204030204" pitchFamily="49" charset="0"/>
              </a:rPr>
              <a:t>createServer</a:t>
            </a:r>
            <a:r>
              <a:rPr lang="pl-PL" sz="1400" dirty="0">
                <a:solidFill>
                  <a:srgbClr val="D4D4D4"/>
                </a:solidFill>
                <a:highlight>
                  <a:srgbClr val="242423"/>
                </a:highlight>
                <a:latin typeface="Consolas" panose="020B0609020204030204" pitchFamily="49" charset="0"/>
              </a:rPr>
              <a:t>(</a:t>
            </a:r>
            <a:r>
              <a:rPr lang="pl-PL" sz="1400" dirty="0" err="1">
                <a:solidFill>
                  <a:srgbClr val="569CD6"/>
                </a:solidFill>
                <a:highlight>
                  <a:srgbClr val="242423"/>
                </a:highlight>
                <a:latin typeface="Consolas" panose="020B0609020204030204" pitchFamily="49" charset="0"/>
              </a:rPr>
              <a:t>function</a:t>
            </a:r>
            <a:r>
              <a:rPr lang="pl-PL" sz="1400" dirty="0">
                <a:solidFill>
                  <a:srgbClr val="D4D4D4"/>
                </a:solidFill>
                <a:highlight>
                  <a:srgbClr val="242423"/>
                </a:highlight>
                <a:latin typeface="Consolas" panose="020B0609020204030204" pitchFamily="49" charset="0"/>
              </a:rPr>
              <a:t> (</a:t>
            </a:r>
            <a:r>
              <a:rPr lang="pl-PL" sz="1400" dirty="0" err="1">
                <a:solidFill>
                  <a:srgbClr val="9CDCFE"/>
                </a:solidFill>
                <a:highlight>
                  <a:srgbClr val="242423"/>
                </a:highlight>
                <a:latin typeface="Consolas" panose="020B0609020204030204" pitchFamily="49" charset="0"/>
              </a:rPr>
              <a:t>req</a:t>
            </a:r>
            <a:r>
              <a:rPr lang="pl-PL" sz="1400" dirty="0">
                <a:solidFill>
                  <a:srgbClr val="D4D4D4"/>
                </a:solidFill>
                <a:highlight>
                  <a:srgbClr val="242423"/>
                </a:highlight>
                <a:latin typeface="Consolas" panose="020B0609020204030204" pitchFamily="49" charset="0"/>
              </a:rPr>
              <a:t>, </a:t>
            </a:r>
            <a:r>
              <a:rPr lang="pl-PL" sz="1400" dirty="0">
                <a:solidFill>
                  <a:srgbClr val="9CDCFE"/>
                </a:solidFill>
                <a:highlight>
                  <a:srgbClr val="242423"/>
                </a:highlight>
                <a:latin typeface="Consolas" panose="020B0609020204030204" pitchFamily="49" charset="0"/>
              </a:rPr>
              <a:t>res</a:t>
            </a:r>
            <a:r>
              <a:rPr lang="pl-PL" sz="1400" dirty="0">
                <a:solidFill>
                  <a:srgbClr val="D4D4D4"/>
                </a:solidFill>
                <a:highlight>
                  <a:srgbClr val="242423"/>
                </a:highlight>
                <a:latin typeface="Consolas" panose="020B0609020204030204" pitchFamily="49" charset="0"/>
              </a:rPr>
              <a:t>) {</a:t>
            </a:r>
          </a:p>
          <a:p>
            <a:br>
              <a:rPr lang="pl-PL" sz="1400" dirty="0">
                <a:solidFill>
                  <a:srgbClr val="D4D4D4"/>
                </a:solidFill>
                <a:highlight>
                  <a:srgbClr val="242423"/>
                </a:highlight>
                <a:latin typeface="Consolas" panose="020B0609020204030204" pitchFamily="49" charset="0"/>
              </a:rPr>
            </a:br>
            <a:r>
              <a:rPr lang="pl-PL" sz="1400" dirty="0">
                <a:solidFill>
                  <a:srgbClr val="D4D4D4"/>
                </a:solidFill>
                <a:latin typeface="Consolas" panose="020B0609020204030204" pitchFamily="49" charset="0"/>
              </a:rPr>
              <a:t>    </a:t>
            </a:r>
            <a:r>
              <a:rPr lang="pl-PL" sz="1400" dirty="0" err="1">
                <a:solidFill>
                  <a:srgbClr val="C586C0"/>
                </a:solidFill>
                <a:latin typeface="Consolas" panose="020B0609020204030204" pitchFamily="49" charset="0"/>
              </a:rPr>
              <a:t>if</a:t>
            </a:r>
            <a:r>
              <a:rPr lang="pl-PL" sz="1400" dirty="0">
                <a:solidFill>
                  <a:srgbClr val="D4D4D4"/>
                </a:solidFill>
                <a:latin typeface="Consolas" panose="020B0609020204030204" pitchFamily="49" charset="0"/>
              </a:rPr>
              <a:t> (</a:t>
            </a:r>
            <a:r>
              <a:rPr lang="pl-PL" sz="1400" dirty="0">
                <a:solidFill>
                  <a:srgbClr val="9CDCFE"/>
                </a:solidFill>
                <a:latin typeface="Consolas" panose="020B0609020204030204" pitchFamily="49" charset="0"/>
              </a:rPr>
              <a:t>req</a:t>
            </a:r>
            <a:r>
              <a:rPr lang="pl-PL" sz="1400" dirty="0">
                <a:solidFill>
                  <a:srgbClr val="D4D4D4"/>
                </a:solidFill>
                <a:latin typeface="Consolas" panose="020B0609020204030204" pitchFamily="49" charset="0"/>
              </a:rPr>
              <a:t>.</a:t>
            </a:r>
            <a:r>
              <a:rPr lang="pl-PL" sz="1400" dirty="0">
                <a:solidFill>
                  <a:srgbClr val="9CDCFE"/>
                </a:solidFill>
                <a:latin typeface="Consolas" panose="020B0609020204030204" pitchFamily="49" charset="0"/>
              </a:rPr>
              <a:t>url</a:t>
            </a:r>
            <a:r>
              <a:rPr lang="pl-PL" sz="1400" dirty="0">
                <a:solidFill>
                  <a:srgbClr val="D4D4D4"/>
                </a:solidFill>
                <a:latin typeface="Consolas" panose="020B0609020204030204" pitchFamily="49" charset="0"/>
              </a:rPr>
              <a:t> === </a:t>
            </a:r>
            <a:r>
              <a:rPr lang="pl-PL" sz="1400" dirty="0">
                <a:solidFill>
                  <a:srgbClr val="CE9178"/>
                </a:solidFill>
                <a:latin typeface="Consolas" panose="020B0609020204030204" pitchFamily="49" charset="0"/>
              </a:rPr>
              <a:t>'/'</a:t>
            </a:r>
            <a:r>
              <a:rPr lang="pl-PL" sz="1400" dirty="0">
                <a:solidFill>
                  <a:srgbClr val="D4D4D4"/>
                </a:solidFill>
                <a:latin typeface="Consolas" panose="020B0609020204030204" pitchFamily="49" charset="0"/>
              </a:rPr>
              <a:t>) {</a:t>
            </a:r>
          </a:p>
          <a:p>
            <a:r>
              <a:rPr lang="pl-PL" sz="1400" dirty="0">
                <a:solidFill>
                  <a:srgbClr val="D4D4D4"/>
                </a:solidFill>
                <a:latin typeface="Consolas" panose="020B0609020204030204" pitchFamily="49" charset="0"/>
              </a:rPr>
              <a:t>        </a:t>
            </a:r>
            <a:r>
              <a:rPr lang="pl-PL" sz="1400" dirty="0" err="1">
                <a:solidFill>
                  <a:srgbClr val="9CDCFE"/>
                </a:solidFill>
                <a:latin typeface="Consolas" panose="020B0609020204030204" pitchFamily="49" charset="0"/>
              </a:rPr>
              <a:t>res</a:t>
            </a:r>
            <a:r>
              <a:rPr lang="pl-PL" sz="1400" dirty="0" err="1">
                <a:solidFill>
                  <a:srgbClr val="D4D4D4"/>
                </a:solidFill>
                <a:latin typeface="Consolas" panose="020B0609020204030204" pitchFamily="49" charset="0"/>
              </a:rPr>
              <a:t>.</a:t>
            </a:r>
            <a:r>
              <a:rPr lang="pl-PL" sz="1400" dirty="0" err="1">
                <a:solidFill>
                  <a:srgbClr val="DCDCAA"/>
                </a:solidFill>
                <a:latin typeface="Consolas" panose="020B0609020204030204" pitchFamily="49" charset="0"/>
              </a:rPr>
              <a:t>writeHead</a:t>
            </a:r>
            <a:r>
              <a:rPr lang="pl-PL" sz="1400" dirty="0">
                <a:solidFill>
                  <a:srgbClr val="D4D4D4"/>
                </a:solidFill>
                <a:latin typeface="Consolas" panose="020B0609020204030204" pitchFamily="49" charset="0"/>
              </a:rPr>
              <a:t>(</a:t>
            </a:r>
            <a:r>
              <a:rPr lang="pl-PL" sz="1400" dirty="0">
                <a:solidFill>
                  <a:srgbClr val="B5CEA8"/>
                </a:solidFill>
                <a:latin typeface="Consolas" panose="020B0609020204030204" pitchFamily="49" charset="0"/>
              </a:rPr>
              <a:t>200,</a:t>
            </a:r>
            <a:r>
              <a:rPr lang="pl-PL" sz="1400" b="0" dirty="0">
                <a:solidFill>
                  <a:srgbClr val="D4D4D4"/>
                </a:solidFill>
                <a:effectLst/>
                <a:latin typeface="Consolas" panose="020B0609020204030204" pitchFamily="49" charset="0"/>
              </a:rPr>
              <a:t> {</a:t>
            </a:r>
            <a:r>
              <a:rPr lang="pl-PL" sz="1400" b="0" dirty="0">
                <a:solidFill>
                  <a:srgbClr val="CE9178"/>
                </a:solidFill>
                <a:effectLst/>
                <a:latin typeface="Consolas" panose="020B0609020204030204" pitchFamily="49" charset="0"/>
              </a:rPr>
              <a:t>"Content-</a:t>
            </a:r>
            <a:r>
              <a:rPr lang="pl-PL" sz="1400" b="0" dirty="0" err="1">
                <a:solidFill>
                  <a:srgbClr val="CE9178"/>
                </a:solidFill>
                <a:effectLst/>
                <a:latin typeface="Consolas" panose="020B0609020204030204" pitchFamily="49" charset="0"/>
              </a:rPr>
              <a:t>Type</a:t>
            </a:r>
            <a:r>
              <a:rPr lang="pl-PL" sz="1400" b="0" dirty="0">
                <a:solidFill>
                  <a:srgbClr val="CE9178"/>
                </a:solidFill>
                <a:effectLst/>
                <a:latin typeface="Consolas" panose="020B0609020204030204" pitchFamily="49" charset="0"/>
              </a:rPr>
              <a:t>"</a:t>
            </a:r>
            <a:r>
              <a:rPr lang="pl-PL" sz="1400" b="0" dirty="0">
                <a:solidFill>
                  <a:srgbClr val="D4D4D4"/>
                </a:solidFill>
                <a:effectLst/>
                <a:latin typeface="Consolas" panose="020B0609020204030204" pitchFamily="49" charset="0"/>
              </a:rPr>
              <a:t> : </a:t>
            </a:r>
            <a:r>
              <a:rPr lang="pl-PL" sz="1400" b="0" dirty="0">
                <a:solidFill>
                  <a:srgbClr val="CE9178"/>
                </a:solidFill>
                <a:effectLst/>
                <a:latin typeface="Consolas" panose="020B0609020204030204" pitchFamily="49" charset="0"/>
              </a:rPr>
              <a:t>"</a:t>
            </a:r>
            <a:r>
              <a:rPr lang="pl-PL" sz="1400" b="0" dirty="0" err="1">
                <a:solidFill>
                  <a:srgbClr val="CE9178"/>
                </a:solidFill>
                <a:effectLst/>
                <a:latin typeface="Consolas" panose="020B0609020204030204" pitchFamily="49" charset="0"/>
              </a:rPr>
              <a:t>text</a:t>
            </a:r>
            <a:r>
              <a:rPr lang="pl-PL" sz="1400" b="0" dirty="0">
                <a:solidFill>
                  <a:srgbClr val="CE9178"/>
                </a:solidFill>
                <a:effectLst/>
                <a:latin typeface="Consolas" panose="020B0609020204030204" pitchFamily="49" charset="0"/>
              </a:rPr>
              <a:t>/</a:t>
            </a:r>
            <a:r>
              <a:rPr lang="pl-PL" sz="1400" b="0" dirty="0" err="1">
                <a:solidFill>
                  <a:srgbClr val="CE9178"/>
                </a:solidFill>
                <a:effectLst/>
                <a:latin typeface="Consolas" panose="020B0609020204030204" pitchFamily="49" charset="0"/>
              </a:rPr>
              <a:t>html</a:t>
            </a:r>
            <a:r>
              <a:rPr lang="pl-PL" sz="1400" b="0" dirty="0">
                <a:solidFill>
                  <a:srgbClr val="CE9178"/>
                </a:solidFill>
                <a:effectLst/>
                <a:latin typeface="Consolas" panose="020B0609020204030204" pitchFamily="49" charset="0"/>
              </a:rPr>
              <a:t>; </a:t>
            </a:r>
            <a:r>
              <a:rPr lang="pl-PL" sz="1400" b="0" dirty="0" err="1">
                <a:solidFill>
                  <a:srgbClr val="CE9178"/>
                </a:solidFill>
                <a:effectLst/>
                <a:latin typeface="Consolas" panose="020B0609020204030204" pitchFamily="49" charset="0"/>
              </a:rPr>
              <a:t>charset</a:t>
            </a:r>
            <a:r>
              <a:rPr lang="pl-PL" sz="1400" b="0" dirty="0">
                <a:solidFill>
                  <a:srgbClr val="CE9178"/>
                </a:solidFill>
                <a:effectLst/>
                <a:latin typeface="Consolas" panose="020B0609020204030204" pitchFamily="49" charset="0"/>
              </a:rPr>
              <a:t>=utf-8"</a:t>
            </a:r>
            <a:r>
              <a:rPr lang="pl-PL" sz="1400" b="0" dirty="0">
                <a:solidFill>
                  <a:srgbClr val="D4D4D4"/>
                </a:solidFill>
                <a:effectLst/>
                <a:latin typeface="Consolas" panose="020B0609020204030204" pitchFamily="49" charset="0"/>
              </a:rPr>
              <a:t>}</a:t>
            </a:r>
          </a:p>
          <a:p>
            <a:r>
              <a:rPr lang="pl-PL" sz="1400" dirty="0">
                <a:solidFill>
                  <a:srgbClr val="D4D4D4"/>
                </a:solidFill>
                <a:latin typeface="Consolas" panose="020B0609020204030204" pitchFamily="49" charset="0"/>
              </a:rPr>
              <a:t>);</a:t>
            </a:r>
          </a:p>
          <a:p>
            <a:r>
              <a:rPr lang="pl-PL" sz="1400" dirty="0">
                <a:solidFill>
                  <a:srgbClr val="D4D4D4"/>
                </a:solidFill>
                <a:latin typeface="Consolas" panose="020B0609020204030204" pitchFamily="49" charset="0"/>
              </a:rPr>
              <a:t>        </a:t>
            </a:r>
            <a:r>
              <a:rPr lang="pl-PL" sz="1400" dirty="0" err="1">
                <a:solidFill>
                  <a:srgbClr val="9CDCFE"/>
                </a:solidFill>
                <a:latin typeface="Consolas" panose="020B0609020204030204" pitchFamily="49" charset="0"/>
              </a:rPr>
              <a:t>res</a:t>
            </a:r>
            <a:r>
              <a:rPr lang="pl-PL" sz="1400" dirty="0" err="1">
                <a:solidFill>
                  <a:srgbClr val="D4D4D4"/>
                </a:solidFill>
                <a:latin typeface="Consolas" panose="020B0609020204030204" pitchFamily="49" charset="0"/>
              </a:rPr>
              <a:t>.</a:t>
            </a:r>
            <a:r>
              <a:rPr lang="pl-PL" sz="1400" dirty="0" err="1">
                <a:solidFill>
                  <a:srgbClr val="DCDCAA"/>
                </a:solidFill>
                <a:latin typeface="Consolas" panose="020B0609020204030204" pitchFamily="49" charset="0"/>
              </a:rPr>
              <a:t>end</a:t>
            </a:r>
            <a:r>
              <a:rPr lang="pl-PL" sz="1400" dirty="0">
                <a:solidFill>
                  <a:srgbClr val="D4D4D4"/>
                </a:solidFill>
                <a:latin typeface="Consolas" panose="020B0609020204030204" pitchFamily="49" charset="0"/>
              </a:rPr>
              <a:t>(</a:t>
            </a:r>
            <a:r>
              <a:rPr lang="pl-PL" sz="1400" dirty="0">
                <a:solidFill>
                  <a:srgbClr val="CE9178"/>
                </a:solidFill>
                <a:latin typeface="Consolas" panose="020B0609020204030204" pitchFamily="49" charset="0"/>
              </a:rPr>
              <a:t>'Index </a:t>
            </a:r>
            <a:r>
              <a:rPr lang="pl-PL" sz="1400" dirty="0" err="1">
                <a:solidFill>
                  <a:srgbClr val="CE9178"/>
                </a:solidFill>
                <a:latin typeface="Consolas" panose="020B0609020204030204" pitchFamily="49" charset="0"/>
              </a:rPr>
              <a:t>page</a:t>
            </a:r>
            <a:r>
              <a:rPr lang="pl-PL" sz="1400" dirty="0">
                <a:solidFill>
                  <a:srgbClr val="CE9178"/>
                </a:solidFill>
                <a:latin typeface="Consolas" panose="020B0609020204030204" pitchFamily="49" charset="0"/>
              </a:rPr>
              <a:t>'</a:t>
            </a:r>
            <a:r>
              <a:rPr lang="pl-PL" sz="1400" dirty="0">
                <a:solidFill>
                  <a:srgbClr val="D4D4D4"/>
                </a:solidFill>
                <a:latin typeface="Consolas" panose="020B0609020204030204" pitchFamily="49" charset="0"/>
              </a:rPr>
              <a:t>);</a:t>
            </a:r>
          </a:p>
          <a:p>
            <a:r>
              <a:rPr lang="pl-PL" sz="1400" dirty="0">
                <a:solidFill>
                  <a:srgbClr val="D4D4D4"/>
                </a:solidFill>
                <a:latin typeface="Consolas" panose="020B0609020204030204" pitchFamily="49" charset="0"/>
              </a:rPr>
              <a:t>    } </a:t>
            </a:r>
            <a:r>
              <a:rPr lang="pl-PL" sz="1400" dirty="0" err="1">
                <a:solidFill>
                  <a:srgbClr val="C586C0"/>
                </a:solidFill>
                <a:latin typeface="Consolas" panose="020B0609020204030204" pitchFamily="49" charset="0"/>
              </a:rPr>
              <a:t>else</a:t>
            </a:r>
            <a:r>
              <a:rPr lang="pl-PL" sz="1400" dirty="0">
                <a:solidFill>
                  <a:srgbClr val="D4D4D4"/>
                </a:solidFill>
                <a:latin typeface="Consolas" panose="020B0609020204030204" pitchFamily="49" charset="0"/>
              </a:rPr>
              <a:t> </a:t>
            </a:r>
            <a:r>
              <a:rPr lang="pl-PL" sz="1400" dirty="0" err="1">
                <a:solidFill>
                  <a:srgbClr val="C586C0"/>
                </a:solidFill>
                <a:latin typeface="Consolas" panose="020B0609020204030204" pitchFamily="49" charset="0"/>
              </a:rPr>
              <a:t>if</a:t>
            </a:r>
            <a:r>
              <a:rPr lang="pl-PL" sz="1400" dirty="0">
                <a:solidFill>
                  <a:srgbClr val="D4D4D4"/>
                </a:solidFill>
                <a:latin typeface="Consolas" panose="020B0609020204030204" pitchFamily="49" charset="0"/>
              </a:rPr>
              <a:t> (</a:t>
            </a:r>
            <a:r>
              <a:rPr lang="pl-PL" sz="1400" dirty="0">
                <a:solidFill>
                  <a:srgbClr val="9CDCFE"/>
                </a:solidFill>
                <a:latin typeface="Consolas" panose="020B0609020204030204" pitchFamily="49" charset="0"/>
              </a:rPr>
              <a:t>req</a:t>
            </a:r>
            <a:r>
              <a:rPr lang="pl-PL" sz="1400" dirty="0">
                <a:solidFill>
                  <a:srgbClr val="D4D4D4"/>
                </a:solidFill>
                <a:latin typeface="Consolas" panose="020B0609020204030204" pitchFamily="49" charset="0"/>
              </a:rPr>
              <a:t>.</a:t>
            </a:r>
            <a:r>
              <a:rPr lang="pl-PL" sz="1400" dirty="0">
                <a:solidFill>
                  <a:srgbClr val="9CDCFE"/>
                </a:solidFill>
                <a:latin typeface="Consolas" panose="020B0609020204030204" pitchFamily="49" charset="0"/>
              </a:rPr>
              <a:t>url</a:t>
            </a:r>
            <a:r>
              <a:rPr lang="pl-PL" sz="1400" dirty="0">
                <a:solidFill>
                  <a:srgbClr val="D4D4D4"/>
                </a:solidFill>
                <a:latin typeface="Consolas" panose="020B0609020204030204" pitchFamily="49" charset="0"/>
              </a:rPr>
              <a:t> === </a:t>
            </a:r>
            <a:r>
              <a:rPr lang="pl-PL" sz="1400" dirty="0">
                <a:solidFill>
                  <a:srgbClr val="CE9178"/>
                </a:solidFill>
                <a:latin typeface="Consolas" panose="020B0609020204030204" pitchFamily="49" charset="0"/>
              </a:rPr>
              <a:t>'/ciasta'</a:t>
            </a:r>
            <a:r>
              <a:rPr lang="pl-PL" sz="1400" dirty="0">
                <a:solidFill>
                  <a:srgbClr val="D4D4D4"/>
                </a:solidFill>
                <a:latin typeface="Consolas" panose="020B0609020204030204" pitchFamily="49" charset="0"/>
              </a:rPr>
              <a:t>) {</a:t>
            </a:r>
          </a:p>
          <a:p>
            <a:r>
              <a:rPr lang="pl-PL" sz="1400" dirty="0">
                <a:solidFill>
                  <a:srgbClr val="D4D4D4"/>
                </a:solidFill>
                <a:latin typeface="Consolas" panose="020B0609020204030204" pitchFamily="49" charset="0"/>
              </a:rPr>
              <a:t>        </a:t>
            </a:r>
            <a:r>
              <a:rPr lang="pl-PL" sz="1400" dirty="0" err="1">
                <a:solidFill>
                  <a:srgbClr val="9CDCFE"/>
                </a:solidFill>
                <a:latin typeface="Consolas" panose="020B0609020204030204" pitchFamily="49" charset="0"/>
              </a:rPr>
              <a:t>res</a:t>
            </a:r>
            <a:r>
              <a:rPr lang="pl-PL" sz="1400" dirty="0" err="1">
                <a:solidFill>
                  <a:srgbClr val="D4D4D4"/>
                </a:solidFill>
                <a:latin typeface="Consolas" panose="020B0609020204030204" pitchFamily="49" charset="0"/>
              </a:rPr>
              <a:t>.</a:t>
            </a:r>
            <a:r>
              <a:rPr lang="pl-PL" sz="1400" dirty="0" err="1">
                <a:solidFill>
                  <a:srgbClr val="DCDCAA"/>
                </a:solidFill>
                <a:latin typeface="Consolas" panose="020B0609020204030204" pitchFamily="49" charset="0"/>
              </a:rPr>
              <a:t>writeHead</a:t>
            </a:r>
            <a:r>
              <a:rPr lang="pl-PL" sz="1400" dirty="0">
                <a:solidFill>
                  <a:srgbClr val="D4D4D4"/>
                </a:solidFill>
                <a:latin typeface="Consolas" panose="020B0609020204030204" pitchFamily="49" charset="0"/>
              </a:rPr>
              <a:t>(</a:t>
            </a:r>
            <a:r>
              <a:rPr lang="pl-PL" sz="1400" dirty="0">
                <a:solidFill>
                  <a:srgbClr val="B5CEA8"/>
                </a:solidFill>
                <a:latin typeface="Consolas" panose="020B0609020204030204" pitchFamily="49" charset="0"/>
              </a:rPr>
              <a:t>200</a:t>
            </a:r>
            <a:r>
              <a:rPr lang="pl-PL" sz="1400" dirty="0">
                <a:solidFill>
                  <a:srgbClr val="D4D4D4"/>
                </a:solidFill>
                <a:latin typeface="Consolas" panose="020B0609020204030204" pitchFamily="49" charset="0"/>
              </a:rPr>
              <a:t>);</a:t>
            </a:r>
          </a:p>
          <a:p>
            <a:r>
              <a:rPr lang="pl-PL" sz="1400" dirty="0">
                <a:solidFill>
                  <a:srgbClr val="D4D4D4"/>
                </a:solidFill>
                <a:latin typeface="Consolas" panose="020B0609020204030204" pitchFamily="49" charset="0"/>
              </a:rPr>
              <a:t>        </a:t>
            </a:r>
            <a:r>
              <a:rPr lang="pl-PL" sz="1400" dirty="0" err="1">
                <a:solidFill>
                  <a:srgbClr val="9CDCFE"/>
                </a:solidFill>
                <a:latin typeface="Consolas" panose="020B0609020204030204" pitchFamily="49" charset="0"/>
              </a:rPr>
              <a:t>res</a:t>
            </a:r>
            <a:r>
              <a:rPr lang="pl-PL" sz="1400" dirty="0" err="1">
                <a:solidFill>
                  <a:srgbClr val="D4D4D4"/>
                </a:solidFill>
                <a:latin typeface="Consolas" panose="020B0609020204030204" pitchFamily="49" charset="0"/>
              </a:rPr>
              <a:t>.</a:t>
            </a:r>
            <a:r>
              <a:rPr lang="pl-PL" sz="1400" dirty="0" err="1">
                <a:solidFill>
                  <a:srgbClr val="DCDCAA"/>
                </a:solidFill>
                <a:latin typeface="Consolas" panose="020B0609020204030204" pitchFamily="49" charset="0"/>
              </a:rPr>
              <a:t>end</a:t>
            </a:r>
            <a:r>
              <a:rPr lang="pl-PL" sz="1400" dirty="0">
                <a:solidFill>
                  <a:srgbClr val="D4D4D4"/>
                </a:solidFill>
                <a:latin typeface="Consolas" panose="020B0609020204030204" pitchFamily="49" charset="0"/>
              </a:rPr>
              <a:t>(</a:t>
            </a:r>
            <a:r>
              <a:rPr lang="pl-PL" sz="1400" dirty="0">
                <a:solidFill>
                  <a:srgbClr val="CE9178"/>
                </a:solidFill>
                <a:latin typeface="Consolas" panose="020B0609020204030204" pitchFamily="49" charset="0"/>
              </a:rPr>
              <a:t>'Strona z ciastami'</a:t>
            </a:r>
            <a:r>
              <a:rPr lang="pl-PL" sz="1400" dirty="0">
                <a:solidFill>
                  <a:srgbClr val="D4D4D4"/>
                </a:solidFill>
                <a:latin typeface="Consolas" panose="020B0609020204030204" pitchFamily="49" charset="0"/>
              </a:rPr>
              <a:t>);</a:t>
            </a:r>
          </a:p>
          <a:p>
            <a:r>
              <a:rPr lang="pl-PL" sz="1400" dirty="0">
                <a:solidFill>
                  <a:srgbClr val="D4D4D4"/>
                </a:solidFill>
                <a:latin typeface="Consolas" panose="020B0609020204030204" pitchFamily="49" charset="0"/>
              </a:rPr>
              <a:t>    } </a:t>
            </a:r>
            <a:r>
              <a:rPr lang="pl-PL" sz="1400" dirty="0" err="1">
                <a:solidFill>
                  <a:srgbClr val="C586C0"/>
                </a:solidFill>
                <a:latin typeface="Consolas" panose="020B0609020204030204" pitchFamily="49" charset="0"/>
              </a:rPr>
              <a:t>else</a:t>
            </a:r>
            <a:r>
              <a:rPr lang="pl-PL" sz="1400" dirty="0">
                <a:solidFill>
                  <a:srgbClr val="D4D4D4"/>
                </a:solidFill>
                <a:latin typeface="Consolas" panose="020B0609020204030204" pitchFamily="49" charset="0"/>
              </a:rPr>
              <a:t> </a:t>
            </a:r>
            <a:r>
              <a:rPr lang="pl-PL" sz="1400" dirty="0" err="1">
                <a:solidFill>
                  <a:srgbClr val="C586C0"/>
                </a:solidFill>
                <a:latin typeface="Consolas" panose="020B0609020204030204" pitchFamily="49" charset="0"/>
              </a:rPr>
              <a:t>if</a:t>
            </a:r>
            <a:r>
              <a:rPr lang="pl-PL" sz="1400" dirty="0">
                <a:solidFill>
                  <a:srgbClr val="D4D4D4"/>
                </a:solidFill>
                <a:latin typeface="Consolas" panose="020B0609020204030204" pitchFamily="49" charset="0"/>
              </a:rPr>
              <a:t> (</a:t>
            </a:r>
            <a:r>
              <a:rPr lang="pl-PL" sz="1400" dirty="0">
                <a:solidFill>
                  <a:srgbClr val="9CDCFE"/>
                </a:solidFill>
                <a:latin typeface="Consolas" panose="020B0609020204030204" pitchFamily="49" charset="0"/>
              </a:rPr>
              <a:t>req</a:t>
            </a:r>
            <a:r>
              <a:rPr lang="pl-PL" sz="1400" dirty="0">
                <a:solidFill>
                  <a:srgbClr val="D4D4D4"/>
                </a:solidFill>
                <a:latin typeface="Consolas" panose="020B0609020204030204" pitchFamily="49" charset="0"/>
              </a:rPr>
              <a:t>.</a:t>
            </a:r>
            <a:r>
              <a:rPr lang="pl-PL" sz="1400" dirty="0">
                <a:solidFill>
                  <a:srgbClr val="9CDCFE"/>
                </a:solidFill>
                <a:latin typeface="Consolas" panose="020B0609020204030204" pitchFamily="49" charset="0"/>
              </a:rPr>
              <a:t>url</a:t>
            </a:r>
            <a:r>
              <a:rPr lang="pl-PL" sz="1400" dirty="0">
                <a:solidFill>
                  <a:srgbClr val="D4D4D4"/>
                </a:solidFill>
                <a:latin typeface="Consolas" panose="020B0609020204030204" pitchFamily="49" charset="0"/>
              </a:rPr>
              <a:t> === </a:t>
            </a:r>
            <a:r>
              <a:rPr lang="pl-PL" sz="1400" dirty="0">
                <a:solidFill>
                  <a:srgbClr val="CE9178"/>
                </a:solidFill>
                <a:latin typeface="Consolas" panose="020B0609020204030204" pitchFamily="49" charset="0"/>
              </a:rPr>
              <a:t>'/torty'</a:t>
            </a:r>
            <a:r>
              <a:rPr lang="pl-PL" sz="1400" dirty="0">
                <a:solidFill>
                  <a:srgbClr val="D4D4D4"/>
                </a:solidFill>
                <a:latin typeface="Consolas" panose="020B0609020204030204" pitchFamily="49" charset="0"/>
              </a:rPr>
              <a:t>) {</a:t>
            </a:r>
          </a:p>
          <a:p>
            <a:r>
              <a:rPr lang="pl-PL" sz="1400" dirty="0">
                <a:solidFill>
                  <a:srgbClr val="D4D4D4"/>
                </a:solidFill>
                <a:latin typeface="Consolas" panose="020B0609020204030204" pitchFamily="49" charset="0"/>
              </a:rPr>
              <a:t>        </a:t>
            </a:r>
            <a:r>
              <a:rPr lang="pl-PL" sz="1400" dirty="0" err="1">
                <a:solidFill>
                  <a:srgbClr val="9CDCFE"/>
                </a:solidFill>
                <a:latin typeface="Consolas" panose="020B0609020204030204" pitchFamily="49" charset="0"/>
              </a:rPr>
              <a:t>res</a:t>
            </a:r>
            <a:r>
              <a:rPr lang="pl-PL" sz="1400" dirty="0" err="1">
                <a:solidFill>
                  <a:srgbClr val="D4D4D4"/>
                </a:solidFill>
                <a:latin typeface="Consolas" panose="020B0609020204030204" pitchFamily="49" charset="0"/>
              </a:rPr>
              <a:t>.</a:t>
            </a:r>
            <a:r>
              <a:rPr lang="pl-PL" sz="1400" dirty="0" err="1">
                <a:solidFill>
                  <a:srgbClr val="DCDCAA"/>
                </a:solidFill>
                <a:latin typeface="Consolas" panose="020B0609020204030204" pitchFamily="49" charset="0"/>
              </a:rPr>
              <a:t>writeHead</a:t>
            </a:r>
            <a:r>
              <a:rPr lang="pl-PL" sz="1400" dirty="0">
                <a:solidFill>
                  <a:srgbClr val="D4D4D4"/>
                </a:solidFill>
                <a:latin typeface="Consolas" panose="020B0609020204030204" pitchFamily="49" charset="0"/>
              </a:rPr>
              <a:t>(</a:t>
            </a:r>
            <a:r>
              <a:rPr lang="pl-PL" sz="1400" dirty="0">
                <a:solidFill>
                  <a:srgbClr val="B5CEA8"/>
                </a:solidFill>
                <a:latin typeface="Consolas" panose="020B0609020204030204" pitchFamily="49" charset="0"/>
              </a:rPr>
              <a:t>200</a:t>
            </a:r>
            <a:r>
              <a:rPr lang="pl-PL" sz="1400" dirty="0">
                <a:solidFill>
                  <a:srgbClr val="D4D4D4"/>
                </a:solidFill>
                <a:latin typeface="Consolas" panose="020B0609020204030204" pitchFamily="49" charset="0"/>
              </a:rPr>
              <a:t>);</a:t>
            </a:r>
          </a:p>
          <a:p>
            <a:r>
              <a:rPr lang="pl-PL" sz="1400" dirty="0">
                <a:solidFill>
                  <a:srgbClr val="D4D4D4"/>
                </a:solidFill>
                <a:latin typeface="Consolas" panose="020B0609020204030204" pitchFamily="49" charset="0"/>
              </a:rPr>
              <a:t>        </a:t>
            </a:r>
            <a:r>
              <a:rPr lang="pl-PL" sz="1400" dirty="0" err="1">
                <a:solidFill>
                  <a:srgbClr val="9CDCFE"/>
                </a:solidFill>
                <a:latin typeface="Consolas" panose="020B0609020204030204" pitchFamily="49" charset="0"/>
              </a:rPr>
              <a:t>res</a:t>
            </a:r>
            <a:r>
              <a:rPr lang="pl-PL" sz="1400" dirty="0" err="1">
                <a:solidFill>
                  <a:srgbClr val="D4D4D4"/>
                </a:solidFill>
                <a:latin typeface="Consolas" panose="020B0609020204030204" pitchFamily="49" charset="0"/>
              </a:rPr>
              <a:t>.</a:t>
            </a:r>
            <a:r>
              <a:rPr lang="pl-PL" sz="1400" dirty="0" err="1">
                <a:solidFill>
                  <a:srgbClr val="DCDCAA"/>
                </a:solidFill>
                <a:latin typeface="Consolas" panose="020B0609020204030204" pitchFamily="49" charset="0"/>
              </a:rPr>
              <a:t>end</a:t>
            </a:r>
            <a:r>
              <a:rPr lang="pl-PL" sz="1400" dirty="0">
                <a:solidFill>
                  <a:srgbClr val="D4D4D4"/>
                </a:solidFill>
                <a:latin typeface="Consolas" panose="020B0609020204030204" pitchFamily="49" charset="0"/>
              </a:rPr>
              <a:t>(</a:t>
            </a:r>
            <a:r>
              <a:rPr lang="pl-PL" sz="1400" dirty="0">
                <a:solidFill>
                  <a:srgbClr val="CE9178"/>
                </a:solidFill>
                <a:latin typeface="Consolas" panose="020B0609020204030204" pitchFamily="49" charset="0"/>
              </a:rPr>
              <a:t>'Strona z tortami'</a:t>
            </a:r>
            <a:r>
              <a:rPr lang="pl-PL" sz="1400" dirty="0">
                <a:solidFill>
                  <a:srgbClr val="D4D4D4"/>
                </a:solidFill>
                <a:latin typeface="Consolas" panose="020B0609020204030204" pitchFamily="49" charset="0"/>
              </a:rPr>
              <a:t>);</a:t>
            </a:r>
          </a:p>
          <a:p>
            <a:r>
              <a:rPr lang="pl-PL" sz="1400" dirty="0">
                <a:solidFill>
                  <a:srgbClr val="D4D4D4"/>
                </a:solidFill>
                <a:latin typeface="Consolas" panose="020B0609020204030204" pitchFamily="49" charset="0"/>
              </a:rPr>
              <a:t>    } </a:t>
            </a:r>
            <a:r>
              <a:rPr lang="pl-PL" sz="1400" dirty="0" err="1">
                <a:solidFill>
                  <a:srgbClr val="C586C0"/>
                </a:solidFill>
                <a:latin typeface="Consolas" panose="020B0609020204030204" pitchFamily="49" charset="0"/>
              </a:rPr>
              <a:t>else</a:t>
            </a:r>
            <a:r>
              <a:rPr lang="pl-PL" sz="1400" dirty="0">
                <a:solidFill>
                  <a:srgbClr val="D4D4D4"/>
                </a:solidFill>
                <a:latin typeface="Consolas" panose="020B0609020204030204" pitchFamily="49" charset="0"/>
              </a:rPr>
              <a:t> {</a:t>
            </a:r>
          </a:p>
          <a:p>
            <a:r>
              <a:rPr lang="pl-PL" sz="1400" dirty="0">
                <a:solidFill>
                  <a:srgbClr val="D4D4D4"/>
                </a:solidFill>
                <a:latin typeface="Consolas" panose="020B0609020204030204" pitchFamily="49" charset="0"/>
              </a:rPr>
              <a:t>        </a:t>
            </a:r>
            <a:r>
              <a:rPr lang="pl-PL" sz="1400" dirty="0" err="1">
                <a:solidFill>
                  <a:srgbClr val="9CDCFE"/>
                </a:solidFill>
                <a:latin typeface="Consolas" panose="020B0609020204030204" pitchFamily="49" charset="0"/>
              </a:rPr>
              <a:t>res</a:t>
            </a:r>
            <a:r>
              <a:rPr lang="pl-PL" sz="1400" dirty="0" err="1">
                <a:solidFill>
                  <a:srgbClr val="D4D4D4"/>
                </a:solidFill>
                <a:latin typeface="Consolas" panose="020B0609020204030204" pitchFamily="49" charset="0"/>
              </a:rPr>
              <a:t>.</a:t>
            </a:r>
            <a:r>
              <a:rPr lang="pl-PL" sz="1400" dirty="0" err="1">
                <a:solidFill>
                  <a:srgbClr val="DCDCAA"/>
                </a:solidFill>
                <a:latin typeface="Consolas" panose="020B0609020204030204" pitchFamily="49" charset="0"/>
              </a:rPr>
              <a:t>writeHead</a:t>
            </a:r>
            <a:r>
              <a:rPr lang="pl-PL" sz="1400" dirty="0">
                <a:solidFill>
                  <a:srgbClr val="D4D4D4"/>
                </a:solidFill>
                <a:latin typeface="Consolas" panose="020B0609020204030204" pitchFamily="49" charset="0"/>
              </a:rPr>
              <a:t>(</a:t>
            </a:r>
            <a:r>
              <a:rPr lang="pl-PL" sz="1400" dirty="0">
                <a:solidFill>
                  <a:srgbClr val="B5CEA8"/>
                </a:solidFill>
                <a:latin typeface="Consolas" panose="020B0609020204030204" pitchFamily="49" charset="0"/>
              </a:rPr>
              <a:t>404</a:t>
            </a:r>
            <a:r>
              <a:rPr lang="pl-PL" sz="1400" dirty="0">
                <a:solidFill>
                  <a:srgbClr val="D4D4D4"/>
                </a:solidFill>
                <a:latin typeface="Consolas" panose="020B0609020204030204" pitchFamily="49" charset="0"/>
              </a:rPr>
              <a:t>);</a:t>
            </a:r>
          </a:p>
          <a:p>
            <a:r>
              <a:rPr lang="pl-PL" sz="1400" dirty="0">
                <a:solidFill>
                  <a:srgbClr val="D4D4D4"/>
                </a:solidFill>
                <a:latin typeface="Consolas" panose="020B0609020204030204" pitchFamily="49" charset="0"/>
              </a:rPr>
              <a:t>        </a:t>
            </a:r>
            <a:r>
              <a:rPr lang="pl-PL" sz="1400" dirty="0" err="1">
                <a:solidFill>
                  <a:srgbClr val="9CDCFE"/>
                </a:solidFill>
                <a:latin typeface="Consolas" panose="020B0609020204030204" pitchFamily="49" charset="0"/>
              </a:rPr>
              <a:t>res</a:t>
            </a:r>
            <a:r>
              <a:rPr lang="pl-PL" sz="1400" dirty="0" err="1">
                <a:solidFill>
                  <a:srgbClr val="D4D4D4"/>
                </a:solidFill>
                <a:latin typeface="Consolas" panose="020B0609020204030204" pitchFamily="49" charset="0"/>
              </a:rPr>
              <a:t>.</a:t>
            </a:r>
            <a:r>
              <a:rPr lang="pl-PL" sz="1400" dirty="0" err="1">
                <a:solidFill>
                  <a:srgbClr val="DCDCAA"/>
                </a:solidFill>
                <a:latin typeface="Consolas" panose="020B0609020204030204" pitchFamily="49" charset="0"/>
              </a:rPr>
              <a:t>end</a:t>
            </a:r>
            <a:r>
              <a:rPr lang="pl-PL" sz="1400" dirty="0">
                <a:solidFill>
                  <a:srgbClr val="D4D4D4"/>
                </a:solidFill>
                <a:latin typeface="Consolas" panose="020B0609020204030204" pitchFamily="49" charset="0"/>
              </a:rPr>
              <a:t>(</a:t>
            </a:r>
            <a:r>
              <a:rPr lang="pl-PL" sz="1400" dirty="0">
                <a:solidFill>
                  <a:srgbClr val="CE9178"/>
                </a:solidFill>
                <a:latin typeface="Consolas" panose="020B0609020204030204" pitchFamily="49" charset="0"/>
              </a:rPr>
              <a:t>'Brak strony internetowej'</a:t>
            </a:r>
            <a:r>
              <a:rPr lang="pl-PL" sz="1400" dirty="0">
                <a:solidFill>
                  <a:srgbClr val="D4D4D4"/>
                </a:solidFill>
                <a:latin typeface="Consolas" panose="020B0609020204030204" pitchFamily="49" charset="0"/>
              </a:rPr>
              <a:t>);</a:t>
            </a:r>
          </a:p>
          <a:p>
            <a:r>
              <a:rPr lang="pl-PL" sz="1400" dirty="0">
                <a:solidFill>
                  <a:srgbClr val="D4D4D4"/>
                </a:solidFill>
                <a:latin typeface="Consolas" panose="020B0609020204030204" pitchFamily="49" charset="0"/>
              </a:rPr>
              <a:t>    }</a:t>
            </a:r>
          </a:p>
          <a:p>
            <a:br>
              <a:rPr lang="pl-PL" sz="1400" dirty="0">
                <a:solidFill>
                  <a:srgbClr val="D4D4D4"/>
                </a:solidFill>
                <a:highlight>
                  <a:srgbClr val="242423"/>
                </a:highlight>
                <a:latin typeface="Consolas" panose="020B0609020204030204" pitchFamily="49" charset="0"/>
              </a:rPr>
            </a:br>
            <a:r>
              <a:rPr lang="pl-PL" sz="1400" dirty="0">
                <a:solidFill>
                  <a:srgbClr val="D4D4D4"/>
                </a:solidFill>
                <a:highlight>
                  <a:srgbClr val="242423"/>
                </a:highlight>
                <a:latin typeface="Consolas" panose="020B0609020204030204" pitchFamily="49" charset="0"/>
              </a:rPr>
              <a:t>}).</a:t>
            </a:r>
            <a:r>
              <a:rPr lang="pl-PL" sz="1400" dirty="0" err="1">
                <a:solidFill>
                  <a:srgbClr val="DCDCAA"/>
                </a:solidFill>
                <a:highlight>
                  <a:srgbClr val="242423"/>
                </a:highlight>
                <a:latin typeface="Consolas" panose="020B0609020204030204" pitchFamily="49" charset="0"/>
              </a:rPr>
              <a:t>listen</a:t>
            </a:r>
            <a:r>
              <a:rPr lang="pl-PL" sz="1400" dirty="0">
                <a:solidFill>
                  <a:srgbClr val="D4D4D4"/>
                </a:solidFill>
                <a:highlight>
                  <a:srgbClr val="242423"/>
                </a:highlight>
                <a:latin typeface="Consolas" panose="020B0609020204030204" pitchFamily="49" charset="0"/>
              </a:rPr>
              <a:t>(</a:t>
            </a:r>
            <a:r>
              <a:rPr lang="pl-PL" sz="1400" dirty="0">
                <a:solidFill>
                  <a:srgbClr val="B5CEA8"/>
                </a:solidFill>
                <a:highlight>
                  <a:srgbClr val="242423"/>
                </a:highlight>
                <a:latin typeface="Consolas" panose="020B0609020204030204" pitchFamily="49" charset="0"/>
              </a:rPr>
              <a:t>3000</a:t>
            </a:r>
            <a:r>
              <a:rPr lang="pl-PL" sz="1400" dirty="0">
                <a:solidFill>
                  <a:srgbClr val="D4D4D4"/>
                </a:solidFill>
                <a:highlight>
                  <a:srgbClr val="242423"/>
                </a:highlight>
                <a:latin typeface="Consolas" panose="020B0609020204030204" pitchFamily="49" charset="0"/>
              </a:rPr>
              <a:t>);</a:t>
            </a:r>
          </a:p>
          <a:p>
            <a:r>
              <a:rPr lang="pl-PL" sz="1400" dirty="0">
                <a:solidFill>
                  <a:srgbClr val="4EC9B0"/>
                </a:solidFill>
                <a:highlight>
                  <a:srgbClr val="242423"/>
                </a:highlight>
                <a:latin typeface="Consolas" panose="020B0609020204030204" pitchFamily="49" charset="0"/>
              </a:rPr>
              <a:t>console</a:t>
            </a:r>
            <a:r>
              <a:rPr lang="pl-PL" sz="1400" dirty="0">
                <a:solidFill>
                  <a:srgbClr val="D4D4D4"/>
                </a:solidFill>
                <a:highlight>
                  <a:srgbClr val="242423"/>
                </a:highlight>
                <a:latin typeface="Consolas" panose="020B0609020204030204" pitchFamily="49" charset="0"/>
              </a:rPr>
              <a:t>.</a:t>
            </a:r>
            <a:r>
              <a:rPr lang="pl-PL" sz="1400" dirty="0">
                <a:solidFill>
                  <a:srgbClr val="DCDCAA"/>
                </a:solidFill>
                <a:highlight>
                  <a:srgbClr val="242423"/>
                </a:highlight>
                <a:latin typeface="Consolas" panose="020B0609020204030204" pitchFamily="49" charset="0"/>
              </a:rPr>
              <a:t>log</a:t>
            </a:r>
            <a:r>
              <a:rPr lang="pl-PL" sz="1400" dirty="0">
                <a:solidFill>
                  <a:srgbClr val="D4D4D4"/>
                </a:solidFill>
                <a:highlight>
                  <a:srgbClr val="242423"/>
                </a:highlight>
                <a:latin typeface="Consolas" panose="020B0609020204030204" pitchFamily="49" charset="0"/>
              </a:rPr>
              <a:t>(</a:t>
            </a:r>
            <a:r>
              <a:rPr lang="pl-PL" sz="1400" dirty="0">
                <a:solidFill>
                  <a:srgbClr val="CE9178"/>
                </a:solidFill>
                <a:highlight>
                  <a:srgbClr val="242423"/>
                </a:highlight>
                <a:latin typeface="Consolas" panose="020B0609020204030204" pitchFamily="49" charset="0"/>
              </a:rPr>
              <a:t>'Serwer pracuje...'</a:t>
            </a:r>
            <a:r>
              <a:rPr lang="pl-PL" sz="1400" dirty="0">
                <a:solidFill>
                  <a:srgbClr val="D4D4D4"/>
                </a:solidFill>
                <a:highlight>
                  <a:srgbClr val="242423"/>
                </a:highlight>
                <a:latin typeface="Consolas" panose="020B0609020204030204" pitchFamily="49" charset="0"/>
              </a:rPr>
              <a:t>);</a:t>
            </a:r>
          </a:p>
        </p:txBody>
      </p:sp>
    </p:spTree>
    <p:extLst>
      <p:ext uri="{BB962C8B-B14F-4D97-AF65-F5344CB8AC3E}">
        <p14:creationId xmlns:p14="http://schemas.microsoft.com/office/powerpoint/2010/main" val="924893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50D9FA-ABE7-4E31-9E64-5CBDCBF11CAE}"/>
              </a:ext>
            </a:extLst>
          </p:cNvPr>
          <p:cNvSpPr>
            <a:spLocks noGrp="1"/>
          </p:cNvSpPr>
          <p:nvPr>
            <p:ph type="title"/>
          </p:nvPr>
        </p:nvSpPr>
        <p:spPr/>
        <p:txBody>
          <a:bodyPr/>
          <a:lstStyle/>
          <a:p>
            <a:r>
              <a:rPr lang="pl-PL" dirty="0"/>
              <a:t>Http</a:t>
            </a:r>
          </a:p>
        </p:txBody>
      </p:sp>
      <p:sp>
        <p:nvSpPr>
          <p:cNvPr id="3" name="Symbol zastępczy zawartości 2">
            <a:extLst>
              <a:ext uri="{FF2B5EF4-FFF2-40B4-BE49-F238E27FC236}">
                <a16:creationId xmlns:a16="http://schemas.microsoft.com/office/drawing/2014/main" id="{A378230D-C645-42E3-9CDB-CDAA4BE751C8}"/>
              </a:ext>
            </a:extLst>
          </p:cNvPr>
          <p:cNvSpPr>
            <a:spLocks noGrp="1"/>
          </p:cNvSpPr>
          <p:nvPr>
            <p:ph idx="1"/>
          </p:nvPr>
        </p:nvSpPr>
        <p:spPr>
          <a:xfrm>
            <a:off x="1097280" y="2108201"/>
            <a:ext cx="4523344" cy="3760891"/>
          </a:xfrm>
        </p:spPr>
        <p:txBody>
          <a:bodyPr>
            <a:normAutofit lnSpcReduction="10000"/>
          </a:bodyPr>
          <a:lstStyle/>
          <a:p>
            <a:pPr marL="0" indent="0">
              <a:buNone/>
            </a:pPr>
            <a:r>
              <a:rPr lang="pl-PL" b="1" dirty="0">
                <a:latin typeface="Calibri" panose="020F0502020204030204" pitchFamily="34" charset="0"/>
                <a:cs typeface="Calibri" panose="020F0502020204030204" pitchFamily="34" charset="0"/>
              </a:rPr>
              <a:t>JSON (JavaScript Object </a:t>
            </a:r>
            <a:r>
              <a:rPr lang="pl-PL" b="1" dirty="0" err="1">
                <a:latin typeface="Calibri" panose="020F0502020204030204" pitchFamily="34" charset="0"/>
                <a:cs typeface="Calibri" panose="020F0502020204030204" pitchFamily="34" charset="0"/>
              </a:rPr>
              <a:t>Notation</a:t>
            </a:r>
            <a:r>
              <a:rPr lang="pl-PL" b="1" dirty="0">
                <a:latin typeface="Calibri" panose="020F0502020204030204" pitchFamily="34" charset="0"/>
                <a:cs typeface="Calibri" panose="020F0502020204030204" pitchFamily="34" charset="0"/>
              </a:rPr>
              <a:t>) jest prostym formatem wymiany danych</a:t>
            </a:r>
          </a:p>
          <a:p>
            <a:pPr marL="0" indent="0">
              <a:buNone/>
            </a:pPr>
            <a:r>
              <a:rPr lang="pl-PL" b="1" dirty="0">
                <a:solidFill>
                  <a:schemeClr val="tx1"/>
                </a:solidFill>
                <a:highlight>
                  <a:srgbClr val="00FF00"/>
                </a:highligh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https://www.json.org/json-pl.html</a:t>
            </a:r>
            <a:endParaRPr lang="pl-PL" b="1" dirty="0">
              <a:solidFill>
                <a:schemeClr val="tx1"/>
              </a:solidFill>
              <a:highlight>
                <a:srgbClr val="00FF00"/>
              </a:highlight>
              <a:latin typeface="Calibri" panose="020F0502020204030204" pitchFamily="34" charset="0"/>
              <a:cs typeface="Calibri" panose="020F0502020204030204" pitchFamily="34" charset="0"/>
            </a:endParaRPr>
          </a:p>
          <a:p>
            <a:pPr marL="0" indent="0">
              <a:buNone/>
            </a:pPr>
            <a:r>
              <a:rPr lang="pl-PL" b="1" dirty="0">
                <a:latin typeface="Calibri" panose="020F0502020204030204" pitchFamily="34" charset="0"/>
                <a:cs typeface="Calibri" panose="020F0502020204030204" pitchFamily="34" charset="0"/>
              </a:rPr>
              <a:t>Przykład:</a:t>
            </a:r>
          </a:p>
          <a:p>
            <a:pPr marL="0" indent="0">
              <a:buNone/>
            </a:pPr>
            <a:r>
              <a:rPr lang="pl-PL" b="1" dirty="0">
                <a:latin typeface="Calibri" panose="020F0502020204030204" pitchFamily="34" charset="0"/>
                <a:cs typeface="Calibri" panose="020F0502020204030204" pitchFamily="34" charset="0"/>
              </a:rPr>
              <a:t>Zwróć uwagę na:</a:t>
            </a:r>
          </a:p>
          <a:p>
            <a:pPr marL="0" indent="0">
              <a:buNone/>
            </a:pPr>
            <a:r>
              <a:rPr lang="pl-PL" b="1" dirty="0" err="1">
                <a:latin typeface="Calibri" panose="020F0502020204030204" pitchFamily="34" charset="0"/>
                <a:cs typeface="Calibri" panose="020F0502020204030204" pitchFamily="34" charset="0"/>
              </a:rPr>
              <a:t>content-type</a:t>
            </a:r>
            <a:endParaRPr lang="pl-PL" b="1" dirty="0">
              <a:latin typeface="Calibri" panose="020F0502020204030204" pitchFamily="34" charset="0"/>
              <a:cs typeface="Calibri" panose="020F0502020204030204" pitchFamily="34" charset="0"/>
            </a:endParaRPr>
          </a:p>
          <a:p>
            <a:pPr marL="0" indent="0">
              <a:buNone/>
            </a:pPr>
            <a:r>
              <a:rPr lang="pl-PL" b="1" dirty="0">
                <a:latin typeface="Calibri" panose="020F0502020204030204" pitchFamily="34" charset="0"/>
                <a:cs typeface="Calibri" panose="020F0502020204030204" pitchFamily="34" charset="0"/>
              </a:rPr>
              <a:t>Oraz</a:t>
            </a:r>
          </a:p>
          <a:p>
            <a:pPr marL="0" indent="0">
              <a:buNone/>
            </a:pPr>
            <a:r>
              <a:rPr lang="pl-PL" b="1" dirty="0" err="1">
                <a:latin typeface="Calibri" panose="020F0502020204030204" pitchFamily="34" charset="0"/>
                <a:cs typeface="Calibri" panose="020F0502020204030204" pitchFamily="34" charset="0"/>
              </a:rPr>
              <a:t>JSON.stringify</a:t>
            </a:r>
            <a:r>
              <a:rPr lang="pl-PL" b="1" dirty="0">
                <a:latin typeface="Calibri" panose="020F0502020204030204" pitchFamily="34" charset="0"/>
                <a:cs typeface="Calibri" panose="020F0502020204030204" pitchFamily="34" charset="0"/>
              </a:rPr>
              <a:t>()</a:t>
            </a:r>
          </a:p>
        </p:txBody>
      </p:sp>
      <p:sp>
        <p:nvSpPr>
          <p:cNvPr id="4" name="Prostokąt 3">
            <a:extLst>
              <a:ext uri="{FF2B5EF4-FFF2-40B4-BE49-F238E27FC236}">
                <a16:creationId xmlns:a16="http://schemas.microsoft.com/office/drawing/2014/main" id="{6D06D219-3C3C-443A-BE09-948D40102190}"/>
              </a:ext>
            </a:extLst>
          </p:cNvPr>
          <p:cNvSpPr/>
          <p:nvPr/>
        </p:nvSpPr>
        <p:spPr>
          <a:xfrm>
            <a:off x="4630723" y="3439166"/>
            <a:ext cx="7365534" cy="2800767"/>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pl-PL" sz="1600" dirty="0" err="1">
                <a:solidFill>
                  <a:srgbClr val="569CD6"/>
                </a:solidFill>
                <a:latin typeface="Consolas" panose="020B0609020204030204" pitchFamily="49" charset="0"/>
              </a:rPr>
              <a:t>var</a:t>
            </a:r>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http</a:t>
            </a:r>
            <a:r>
              <a:rPr lang="pl-PL" sz="1600" dirty="0">
                <a:solidFill>
                  <a:srgbClr val="D4D4D4"/>
                </a:solidFill>
                <a:latin typeface="Consolas" panose="020B0609020204030204" pitchFamily="49" charset="0"/>
              </a:rPr>
              <a:t> = </a:t>
            </a:r>
            <a:r>
              <a:rPr lang="pl-PL" sz="1600" dirty="0" err="1">
                <a:solidFill>
                  <a:srgbClr val="DCDCAA"/>
                </a:solidFill>
                <a:latin typeface="Consolas" panose="020B0609020204030204" pitchFamily="49" charset="0"/>
              </a:rPr>
              <a:t>require</a:t>
            </a:r>
            <a:r>
              <a:rPr lang="pl-PL" sz="1600" dirty="0">
                <a:solidFill>
                  <a:srgbClr val="D4D4D4"/>
                </a:solidFill>
                <a:latin typeface="Consolas" panose="020B0609020204030204" pitchFamily="49" charset="0"/>
              </a:rPr>
              <a:t>(</a:t>
            </a:r>
            <a:r>
              <a:rPr lang="pl-PL" sz="1600" dirty="0">
                <a:solidFill>
                  <a:srgbClr val="CE9178"/>
                </a:solidFill>
                <a:latin typeface="Consolas" panose="020B0609020204030204" pitchFamily="49" charset="0"/>
              </a:rPr>
              <a:t>'http'</a:t>
            </a:r>
            <a:r>
              <a:rPr lang="pl-PL" sz="1600" dirty="0">
                <a:solidFill>
                  <a:srgbClr val="D4D4D4"/>
                </a:solidFill>
                <a:latin typeface="Consolas" panose="020B0609020204030204" pitchFamily="49" charset="0"/>
              </a:rPr>
              <a:t>);</a:t>
            </a:r>
          </a:p>
          <a:p>
            <a:r>
              <a:rPr lang="pl-PL" sz="1600" dirty="0" err="1">
                <a:solidFill>
                  <a:srgbClr val="9CDCFE"/>
                </a:solidFill>
                <a:latin typeface="Consolas" panose="020B0609020204030204" pitchFamily="49" charset="0"/>
              </a:rPr>
              <a:t>http</a:t>
            </a:r>
            <a:r>
              <a:rPr lang="pl-PL" sz="1600" dirty="0" err="1">
                <a:solidFill>
                  <a:srgbClr val="D4D4D4"/>
                </a:solidFill>
                <a:latin typeface="Consolas" panose="020B0609020204030204" pitchFamily="49" charset="0"/>
              </a:rPr>
              <a:t>.</a:t>
            </a:r>
            <a:r>
              <a:rPr lang="pl-PL" sz="1600" dirty="0" err="1">
                <a:solidFill>
                  <a:srgbClr val="DCDCAA"/>
                </a:solidFill>
                <a:latin typeface="Consolas" panose="020B0609020204030204" pitchFamily="49" charset="0"/>
              </a:rPr>
              <a:t>createServer</a:t>
            </a:r>
            <a:r>
              <a:rPr lang="pl-PL" sz="1600" dirty="0">
                <a:solidFill>
                  <a:srgbClr val="D4D4D4"/>
                </a:solidFill>
                <a:latin typeface="Consolas" panose="020B0609020204030204" pitchFamily="49" charset="0"/>
              </a:rPr>
              <a:t>(</a:t>
            </a:r>
            <a:r>
              <a:rPr lang="pl-PL" sz="1600" dirty="0" err="1">
                <a:solidFill>
                  <a:srgbClr val="569CD6"/>
                </a:solidFill>
                <a:latin typeface="Consolas" panose="020B0609020204030204" pitchFamily="49" charset="0"/>
              </a:rPr>
              <a:t>function</a:t>
            </a:r>
            <a:r>
              <a:rPr lang="pl-PL" sz="1600" dirty="0">
                <a:solidFill>
                  <a:srgbClr val="D4D4D4"/>
                </a:solidFill>
                <a:latin typeface="Consolas" panose="020B0609020204030204" pitchFamily="49" charset="0"/>
              </a:rPr>
              <a:t> (</a:t>
            </a:r>
            <a:r>
              <a:rPr lang="pl-PL" sz="1600" dirty="0" err="1">
                <a:solidFill>
                  <a:srgbClr val="9CDCFE"/>
                </a:solidFill>
                <a:latin typeface="Consolas" panose="020B0609020204030204" pitchFamily="49" charset="0"/>
              </a:rPr>
              <a:t>req</a:t>
            </a:r>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res</a:t>
            </a:r>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err="1">
                <a:solidFill>
                  <a:srgbClr val="569CD6"/>
                </a:solidFill>
                <a:latin typeface="Consolas" panose="020B0609020204030204" pitchFamily="49" charset="0"/>
              </a:rPr>
              <a:t>var</a:t>
            </a:r>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dane</a:t>
            </a:r>
            <a:r>
              <a:rPr lang="pl-PL" sz="1600" dirty="0">
                <a:solidFill>
                  <a:srgbClr val="D4D4D4"/>
                </a:solidFill>
                <a:latin typeface="Consolas" panose="020B0609020204030204" pitchFamily="49" charset="0"/>
              </a:rPr>
              <a:t> = {</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id:</a:t>
            </a:r>
            <a:r>
              <a:rPr lang="pl-PL" sz="1600" dirty="0">
                <a:solidFill>
                  <a:srgbClr val="D4D4D4"/>
                </a:solidFill>
                <a:latin typeface="Consolas" panose="020B0609020204030204" pitchFamily="49" charset="0"/>
              </a:rPr>
              <a:t> </a:t>
            </a:r>
            <a:r>
              <a:rPr lang="pl-PL" sz="1600" dirty="0">
                <a:solidFill>
                  <a:srgbClr val="B5CEA8"/>
                </a:solidFill>
                <a:latin typeface="Consolas" panose="020B0609020204030204" pitchFamily="49" charset="0"/>
              </a:rPr>
              <a:t>1</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nazwisko:</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'Kowalski'</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err="1">
                <a:solidFill>
                  <a:srgbClr val="9CDCFE"/>
                </a:solidFill>
                <a:latin typeface="Consolas" panose="020B0609020204030204" pitchFamily="49" charset="0"/>
              </a:rPr>
              <a:t>imie</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'Jan'</a:t>
            </a:r>
            <a:endParaRPr lang="pl-PL" sz="1600" dirty="0">
              <a:solidFill>
                <a:srgbClr val="D4D4D4"/>
              </a:solidFill>
              <a:latin typeface="Consolas" panose="020B0609020204030204" pitchFamily="49" charset="0"/>
            </a:endParaRPr>
          </a:p>
          <a:p>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err="1">
                <a:solidFill>
                  <a:srgbClr val="9CDCFE"/>
                </a:solidFill>
                <a:latin typeface="Consolas" panose="020B0609020204030204" pitchFamily="49" charset="0"/>
              </a:rPr>
              <a:t>res</a:t>
            </a:r>
            <a:r>
              <a:rPr lang="pl-PL" sz="1600" dirty="0" err="1">
                <a:solidFill>
                  <a:srgbClr val="D4D4D4"/>
                </a:solidFill>
                <a:latin typeface="Consolas" panose="020B0609020204030204" pitchFamily="49" charset="0"/>
              </a:rPr>
              <a:t>.</a:t>
            </a:r>
            <a:r>
              <a:rPr lang="pl-PL" sz="1600" dirty="0" err="1">
                <a:solidFill>
                  <a:srgbClr val="DCDCAA"/>
                </a:solidFill>
                <a:latin typeface="Consolas" panose="020B0609020204030204" pitchFamily="49" charset="0"/>
              </a:rPr>
              <a:t>writeHead</a:t>
            </a:r>
            <a:r>
              <a:rPr lang="pl-PL" sz="1600" dirty="0">
                <a:solidFill>
                  <a:srgbClr val="D4D4D4"/>
                </a:solidFill>
                <a:latin typeface="Consolas" panose="020B0609020204030204" pitchFamily="49" charset="0"/>
              </a:rPr>
              <a:t>(</a:t>
            </a:r>
            <a:r>
              <a:rPr lang="pl-PL" sz="1600" dirty="0">
                <a:solidFill>
                  <a:srgbClr val="B5CEA8"/>
                </a:solidFill>
                <a:latin typeface="Consolas" panose="020B0609020204030204" pitchFamily="49" charset="0"/>
              </a:rPr>
              <a:t>200</a:t>
            </a:r>
            <a:r>
              <a:rPr lang="pl-PL" sz="1600" dirty="0">
                <a:solidFill>
                  <a:srgbClr val="D4D4D4"/>
                </a:solidFill>
                <a:latin typeface="Consolas" panose="020B0609020204030204" pitchFamily="49" charset="0"/>
              </a:rPr>
              <a:t>, { </a:t>
            </a:r>
            <a:r>
              <a:rPr lang="pl-PL" sz="1600" dirty="0">
                <a:solidFill>
                  <a:srgbClr val="CE9178"/>
                </a:solidFill>
                <a:latin typeface="Consolas" panose="020B0609020204030204" pitchFamily="49" charset="0"/>
              </a:rPr>
              <a:t>'</a:t>
            </a:r>
            <a:r>
              <a:rPr lang="pl-PL" sz="1600" dirty="0" err="1">
                <a:solidFill>
                  <a:srgbClr val="CE9178"/>
                </a:solidFill>
                <a:latin typeface="Consolas" panose="020B0609020204030204" pitchFamily="49" charset="0"/>
              </a:rPr>
              <a:t>content-type</a:t>
            </a:r>
            <a:r>
              <a:rPr lang="pl-PL" sz="1600" dirty="0">
                <a:solidFill>
                  <a:srgbClr val="CE9178"/>
                </a:solidFill>
                <a:latin typeface="Consolas" panose="020B0609020204030204" pitchFamily="49" charset="0"/>
              </a:rPr>
              <a:t>'</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a:t>
            </a:r>
            <a:r>
              <a:rPr lang="pl-PL" sz="1600" dirty="0" err="1">
                <a:solidFill>
                  <a:srgbClr val="CE9178"/>
                </a:solidFill>
                <a:latin typeface="Consolas" panose="020B0609020204030204" pitchFamily="49" charset="0"/>
              </a:rPr>
              <a:t>application</a:t>
            </a:r>
            <a:r>
              <a:rPr lang="pl-PL" sz="1600" dirty="0">
                <a:solidFill>
                  <a:srgbClr val="CE9178"/>
                </a:solidFill>
                <a:latin typeface="Consolas" panose="020B0609020204030204" pitchFamily="49" charset="0"/>
              </a:rPr>
              <a:t>/</a:t>
            </a:r>
            <a:r>
              <a:rPr lang="pl-PL" sz="1600" dirty="0" err="1">
                <a:solidFill>
                  <a:srgbClr val="CE9178"/>
                </a:solidFill>
                <a:latin typeface="Consolas" panose="020B0609020204030204" pitchFamily="49" charset="0"/>
              </a:rPr>
              <a:t>json</a:t>
            </a:r>
            <a:r>
              <a:rPr lang="pl-PL" sz="1600" dirty="0">
                <a:solidFill>
                  <a:srgbClr val="CE9178"/>
                </a:solidFill>
                <a:latin typeface="Consolas" panose="020B0609020204030204" pitchFamily="49" charset="0"/>
              </a:rPr>
              <a:t>'</a:t>
            </a:r>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err="1">
                <a:solidFill>
                  <a:srgbClr val="9CDCFE"/>
                </a:solidFill>
                <a:latin typeface="Consolas" panose="020B0609020204030204" pitchFamily="49" charset="0"/>
              </a:rPr>
              <a:t>res</a:t>
            </a:r>
            <a:r>
              <a:rPr lang="pl-PL" sz="1600" dirty="0" err="1">
                <a:solidFill>
                  <a:srgbClr val="D4D4D4"/>
                </a:solidFill>
                <a:latin typeface="Consolas" panose="020B0609020204030204" pitchFamily="49" charset="0"/>
              </a:rPr>
              <a:t>.</a:t>
            </a:r>
            <a:r>
              <a:rPr lang="pl-PL" sz="1600" dirty="0" err="1">
                <a:solidFill>
                  <a:srgbClr val="DCDCAA"/>
                </a:solidFill>
                <a:latin typeface="Consolas" panose="020B0609020204030204" pitchFamily="49" charset="0"/>
              </a:rPr>
              <a:t>end</a:t>
            </a:r>
            <a:r>
              <a:rPr lang="pl-PL" sz="1600" dirty="0">
                <a:solidFill>
                  <a:srgbClr val="D4D4D4"/>
                </a:solidFill>
                <a:latin typeface="Consolas" panose="020B0609020204030204" pitchFamily="49" charset="0"/>
              </a:rPr>
              <a:t>(</a:t>
            </a:r>
            <a:r>
              <a:rPr lang="pl-PL" sz="1600" dirty="0" err="1">
                <a:solidFill>
                  <a:srgbClr val="4EC9B0"/>
                </a:solidFill>
                <a:latin typeface="Consolas" panose="020B0609020204030204" pitchFamily="49" charset="0"/>
              </a:rPr>
              <a:t>JSON</a:t>
            </a:r>
            <a:r>
              <a:rPr lang="pl-PL" sz="1600" dirty="0" err="1">
                <a:solidFill>
                  <a:srgbClr val="D4D4D4"/>
                </a:solidFill>
                <a:latin typeface="Consolas" panose="020B0609020204030204" pitchFamily="49" charset="0"/>
              </a:rPr>
              <a:t>.</a:t>
            </a:r>
            <a:r>
              <a:rPr lang="pl-PL" sz="1600" dirty="0" err="1">
                <a:solidFill>
                  <a:srgbClr val="DCDCAA"/>
                </a:solidFill>
                <a:latin typeface="Consolas" panose="020B0609020204030204" pitchFamily="49" charset="0"/>
              </a:rPr>
              <a:t>stringify</a:t>
            </a:r>
            <a:r>
              <a:rPr lang="pl-PL" sz="1600" dirty="0">
                <a:solidFill>
                  <a:srgbClr val="D4D4D4"/>
                </a:solidFill>
                <a:latin typeface="Consolas" panose="020B0609020204030204" pitchFamily="49" charset="0"/>
              </a:rPr>
              <a:t>(</a:t>
            </a:r>
            <a:r>
              <a:rPr lang="pl-PL" sz="1600" dirty="0">
                <a:solidFill>
                  <a:srgbClr val="9CDCFE"/>
                </a:solidFill>
                <a:latin typeface="Consolas" panose="020B0609020204030204" pitchFamily="49" charset="0"/>
              </a:rPr>
              <a:t>dane</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a:t>
            </a:r>
            <a:r>
              <a:rPr lang="pl-PL" sz="1600" dirty="0" err="1">
                <a:solidFill>
                  <a:srgbClr val="DCDCAA"/>
                </a:solidFill>
                <a:latin typeface="Consolas" panose="020B0609020204030204" pitchFamily="49" charset="0"/>
              </a:rPr>
              <a:t>listen</a:t>
            </a:r>
            <a:r>
              <a:rPr lang="pl-PL" sz="1600" dirty="0">
                <a:solidFill>
                  <a:srgbClr val="D4D4D4"/>
                </a:solidFill>
                <a:latin typeface="Consolas" panose="020B0609020204030204" pitchFamily="49" charset="0"/>
              </a:rPr>
              <a:t>(</a:t>
            </a:r>
            <a:r>
              <a:rPr lang="pl-PL" sz="1600" dirty="0">
                <a:solidFill>
                  <a:srgbClr val="B5CEA8"/>
                </a:solidFill>
                <a:latin typeface="Consolas" panose="020B0609020204030204" pitchFamily="49" charset="0"/>
              </a:rPr>
              <a:t>3000</a:t>
            </a:r>
            <a:r>
              <a:rPr lang="pl-PL" sz="1600" dirty="0">
                <a:solidFill>
                  <a:srgbClr val="D4D4D4"/>
                </a:solidFill>
                <a:latin typeface="Consolas" panose="020B0609020204030204" pitchFamily="49" charset="0"/>
              </a:rPr>
              <a:t>);</a:t>
            </a:r>
          </a:p>
          <a:p>
            <a:r>
              <a:rPr lang="pl-PL" sz="1600" dirty="0">
                <a:solidFill>
                  <a:srgbClr val="4EC9B0"/>
                </a:solidFill>
                <a:latin typeface="Consolas" panose="020B0609020204030204" pitchFamily="49" charset="0"/>
              </a:rPr>
              <a:t>console</a:t>
            </a:r>
            <a:r>
              <a:rPr lang="pl-PL" sz="1600" dirty="0">
                <a:solidFill>
                  <a:srgbClr val="D4D4D4"/>
                </a:solidFill>
                <a:latin typeface="Consolas" panose="020B0609020204030204" pitchFamily="49" charset="0"/>
              </a:rPr>
              <a:t>.</a:t>
            </a:r>
            <a:r>
              <a:rPr lang="pl-PL" sz="1600" dirty="0">
                <a:solidFill>
                  <a:srgbClr val="DCDCAA"/>
                </a:solidFill>
                <a:latin typeface="Consolas" panose="020B0609020204030204" pitchFamily="49" charset="0"/>
              </a:rPr>
              <a:t>log</a:t>
            </a:r>
            <a:r>
              <a:rPr lang="pl-PL" sz="1600" dirty="0">
                <a:solidFill>
                  <a:srgbClr val="D4D4D4"/>
                </a:solidFill>
                <a:latin typeface="Consolas" panose="020B0609020204030204" pitchFamily="49" charset="0"/>
              </a:rPr>
              <a:t>(</a:t>
            </a:r>
            <a:r>
              <a:rPr lang="pl-PL" sz="1600" dirty="0">
                <a:solidFill>
                  <a:srgbClr val="CE9178"/>
                </a:solidFill>
                <a:latin typeface="Consolas" panose="020B0609020204030204" pitchFamily="49" charset="0"/>
              </a:rPr>
              <a:t>'Serwer pracuje...'</a:t>
            </a:r>
            <a:r>
              <a:rPr lang="pl-PL" sz="1600" dirty="0">
                <a:solidFill>
                  <a:srgbClr val="D4D4D4"/>
                </a:solidFill>
                <a:latin typeface="Consolas" panose="020B0609020204030204" pitchFamily="49" charset="0"/>
              </a:rPr>
              <a:t>);</a:t>
            </a:r>
          </a:p>
        </p:txBody>
      </p:sp>
      <p:sp>
        <p:nvSpPr>
          <p:cNvPr id="5" name="Strzałka: w dół 4">
            <a:extLst>
              <a:ext uri="{FF2B5EF4-FFF2-40B4-BE49-F238E27FC236}">
                <a16:creationId xmlns:a16="http://schemas.microsoft.com/office/drawing/2014/main" id="{EEA96B92-3784-43DA-8638-F80441583F6C}"/>
              </a:ext>
            </a:extLst>
          </p:cNvPr>
          <p:cNvSpPr/>
          <p:nvPr/>
        </p:nvSpPr>
        <p:spPr>
          <a:xfrm rot="17872696">
            <a:off x="3938359" y="3665160"/>
            <a:ext cx="120592" cy="23592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6814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50D9FA-ABE7-4E31-9E64-5CBDCBF11CAE}"/>
              </a:ext>
            </a:extLst>
          </p:cNvPr>
          <p:cNvSpPr>
            <a:spLocks noGrp="1"/>
          </p:cNvSpPr>
          <p:nvPr>
            <p:ph type="title"/>
          </p:nvPr>
        </p:nvSpPr>
        <p:spPr/>
        <p:txBody>
          <a:bodyPr/>
          <a:lstStyle/>
          <a:p>
            <a:r>
              <a:rPr lang="pl-PL" dirty="0"/>
              <a:t>Http</a:t>
            </a:r>
          </a:p>
        </p:txBody>
      </p:sp>
      <p:sp>
        <p:nvSpPr>
          <p:cNvPr id="3" name="Symbol zastępczy zawartości 2">
            <a:extLst>
              <a:ext uri="{FF2B5EF4-FFF2-40B4-BE49-F238E27FC236}">
                <a16:creationId xmlns:a16="http://schemas.microsoft.com/office/drawing/2014/main" id="{A378230D-C645-42E3-9CDB-CDAA4BE751C8}"/>
              </a:ext>
            </a:extLst>
          </p:cNvPr>
          <p:cNvSpPr>
            <a:spLocks noGrp="1"/>
          </p:cNvSpPr>
          <p:nvPr>
            <p:ph idx="1"/>
          </p:nvPr>
        </p:nvSpPr>
        <p:spPr>
          <a:xfrm>
            <a:off x="1097280" y="2108201"/>
            <a:ext cx="4523344" cy="3760891"/>
          </a:xfrm>
        </p:spPr>
        <p:txBody>
          <a:bodyPr>
            <a:normAutofit/>
          </a:bodyPr>
          <a:lstStyle/>
          <a:p>
            <a:pPr marL="0" indent="0">
              <a:buNone/>
            </a:pPr>
            <a:r>
              <a:rPr lang="pl-PL" b="1" dirty="0">
                <a:latin typeface="Calibri" panose="020F0502020204030204" pitchFamily="34" charset="0"/>
                <a:cs typeface="Calibri" panose="020F0502020204030204" pitchFamily="34" charset="0"/>
              </a:rPr>
              <a:t>http i strumienie</a:t>
            </a:r>
          </a:p>
          <a:p>
            <a:pPr marL="0" indent="0">
              <a:buNone/>
            </a:pPr>
            <a:r>
              <a:rPr lang="pl-PL" b="1" dirty="0">
                <a:latin typeface="Calibri" panose="020F0502020204030204" pitchFamily="34" charset="0"/>
                <a:cs typeface="Calibri" panose="020F0502020204030204" pitchFamily="34" charset="0"/>
              </a:rPr>
              <a:t>Zwiększamy wydajności przez</a:t>
            </a:r>
            <a:br>
              <a:rPr lang="pl-PL" b="1" dirty="0">
                <a:latin typeface="Calibri" panose="020F0502020204030204" pitchFamily="34" charset="0"/>
                <a:cs typeface="Calibri" panose="020F0502020204030204" pitchFamily="34" charset="0"/>
              </a:rPr>
            </a:br>
            <a:r>
              <a:rPr lang="pl-PL" b="1" dirty="0">
                <a:latin typeface="Calibri" panose="020F0502020204030204" pitchFamily="34" charset="0"/>
                <a:cs typeface="Calibri" panose="020F0502020204030204" pitchFamily="34" charset="0"/>
              </a:rPr>
              <a:t>odczyt pliku za pomocą strumienia</a:t>
            </a:r>
          </a:p>
          <a:p>
            <a:pPr marL="0" indent="0">
              <a:buNone/>
            </a:pPr>
            <a:r>
              <a:rPr lang="pl-PL" b="1" dirty="0">
                <a:solidFill>
                  <a:schemeClr val="tx1"/>
                </a:solidFill>
                <a:highlight>
                  <a:srgbClr val="00FF00"/>
                </a:highlight>
                <a:latin typeface="Calibri" panose="020F0502020204030204" pitchFamily="34" charset="0"/>
                <a:cs typeface="Calibri" panose="020F0502020204030204" pitchFamily="34" charset="0"/>
              </a:rPr>
              <a:t> </a:t>
            </a:r>
            <a:endParaRPr lang="pl-PL" b="1" dirty="0">
              <a:latin typeface="Calibri" panose="020F0502020204030204" pitchFamily="34" charset="0"/>
              <a:cs typeface="Calibri" panose="020F0502020204030204" pitchFamily="34" charset="0"/>
            </a:endParaRPr>
          </a:p>
        </p:txBody>
      </p:sp>
      <p:sp>
        <p:nvSpPr>
          <p:cNvPr id="4" name="Prostokąt 3">
            <a:extLst>
              <a:ext uri="{FF2B5EF4-FFF2-40B4-BE49-F238E27FC236}">
                <a16:creationId xmlns:a16="http://schemas.microsoft.com/office/drawing/2014/main" id="{6D06D219-3C3C-443A-BE09-948D40102190}"/>
              </a:ext>
            </a:extLst>
          </p:cNvPr>
          <p:cNvSpPr/>
          <p:nvPr/>
        </p:nvSpPr>
        <p:spPr>
          <a:xfrm>
            <a:off x="4630723" y="3439166"/>
            <a:ext cx="7365534" cy="2800767"/>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pl-PL" sz="1600" dirty="0" err="1">
                <a:solidFill>
                  <a:srgbClr val="569CD6"/>
                </a:solidFill>
                <a:latin typeface="Consolas" panose="020B0609020204030204" pitchFamily="49" charset="0"/>
              </a:rPr>
              <a:t>var</a:t>
            </a:r>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http</a:t>
            </a:r>
            <a:r>
              <a:rPr lang="pl-PL" sz="1600" dirty="0">
                <a:solidFill>
                  <a:srgbClr val="D4D4D4"/>
                </a:solidFill>
                <a:latin typeface="Consolas" panose="020B0609020204030204" pitchFamily="49" charset="0"/>
              </a:rPr>
              <a:t> = </a:t>
            </a:r>
            <a:r>
              <a:rPr lang="pl-PL" sz="1600" dirty="0" err="1">
                <a:solidFill>
                  <a:srgbClr val="DCDCAA"/>
                </a:solidFill>
                <a:latin typeface="Consolas" panose="020B0609020204030204" pitchFamily="49" charset="0"/>
              </a:rPr>
              <a:t>require</a:t>
            </a:r>
            <a:r>
              <a:rPr lang="pl-PL" sz="1600" dirty="0">
                <a:solidFill>
                  <a:srgbClr val="D4D4D4"/>
                </a:solidFill>
                <a:latin typeface="Consolas" panose="020B0609020204030204" pitchFamily="49" charset="0"/>
              </a:rPr>
              <a:t>(</a:t>
            </a:r>
            <a:r>
              <a:rPr lang="pl-PL" sz="1600" dirty="0">
                <a:solidFill>
                  <a:srgbClr val="CE9178"/>
                </a:solidFill>
                <a:latin typeface="Consolas" panose="020B0609020204030204" pitchFamily="49" charset="0"/>
              </a:rPr>
              <a:t>'http'</a:t>
            </a:r>
            <a:r>
              <a:rPr lang="pl-PL" sz="1600" dirty="0">
                <a:solidFill>
                  <a:srgbClr val="D4D4D4"/>
                </a:solidFill>
                <a:latin typeface="Consolas" panose="020B0609020204030204" pitchFamily="49" charset="0"/>
              </a:rPr>
              <a:t>);</a:t>
            </a:r>
          </a:p>
          <a:p>
            <a:r>
              <a:rPr lang="pl-PL" sz="1600" dirty="0" err="1">
                <a:solidFill>
                  <a:srgbClr val="9CDCFE"/>
                </a:solidFill>
                <a:latin typeface="Consolas" panose="020B0609020204030204" pitchFamily="49" charset="0"/>
              </a:rPr>
              <a:t>http</a:t>
            </a:r>
            <a:r>
              <a:rPr lang="pl-PL" sz="1600" dirty="0" err="1">
                <a:solidFill>
                  <a:srgbClr val="D4D4D4"/>
                </a:solidFill>
                <a:latin typeface="Consolas" panose="020B0609020204030204" pitchFamily="49" charset="0"/>
              </a:rPr>
              <a:t>.</a:t>
            </a:r>
            <a:r>
              <a:rPr lang="pl-PL" sz="1600" dirty="0" err="1">
                <a:solidFill>
                  <a:srgbClr val="DCDCAA"/>
                </a:solidFill>
                <a:latin typeface="Consolas" panose="020B0609020204030204" pitchFamily="49" charset="0"/>
              </a:rPr>
              <a:t>createServer</a:t>
            </a:r>
            <a:r>
              <a:rPr lang="pl-PL" sz="1600" dirty="0">
                <a:solidFill>
                  <a:srgbClr val="D4D4D4"/>
                </a:solidFill>
                <a:latin typeface="Consolas" panose="020B0609020204030204" pitchFamily="49" charset="0"/>
              </a:rPr>
              <a:t>(</a:t>
            </a:r>
            <a:r>
              <a:rPr lang="pl-PL" sz="1600" dirty="0" err="1">
                <a:solidFill>
                  <a:srgbClr val="569CD6"/>
                </a:solidFill>
                <a:latin typeface="Consolas" panose="020B0609020204030204" pitchFamily="49" charset="0"/>
              </a:rPr>
              <a:t>function</a:t>
            </a:r>
            <a:r>
              <a:rPr lang="pl-PL" sz="1600" dirty="0">
                <a:solidFill>
                  <a:srgbClr val="D4D4D4"/>
                </a:solidFill>
                <a:latin typeface="Consolas" panose="020B0609020204030204" pitchFamily="49" charset="0"/>
              </a:rPr>
              <a:t> (</a:t>
            </a:r>
            <a:r>
              <a:rPr lang="pl-PL" sz="1600" dirty="0" err="1">
                <a:solidFill>
                  <a:srgbClr val="9CDCFE"/>
                </a:solidFill>
                <a:latin typeface="Consolas" panose="020B0609020204030204" pitchFamily="49" charset="0"/>
              </a:rPr>
              <a:t>req</a:t>
            </a:r>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res</a:t>
            </a:r>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err="1">
                <a:solidFill>
                  <a:srgbClr val="569CD6"/>
                </a:solidFill>
                <a:latin typeface="Consolas" panose="020B0609020204030204" pitchFamily="49" charset="0"/>
              </a:rPr>
              <a:t>var</a:t>
            </a:r>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dane</a:t>
            </a:r>
            <a:r>
              <a:rPr lang="pl-PL" sz="1600" dirty="0">
                <a:solidFill>
                  <a:srgbClr val="D4D4D4"/>
                </a:solidFill>
                <a:latin typeface="Consolas" panose="020B0609020204030204" pitchFamily="49" charset="0"/>
              </a:rPr>
              <a:t> = {</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id:</a:t>
            </a:r>
            <a:r>
              <a:rPr lang="pl-PL" sz="1600" dirty="0">
                <a:solidFill>
                  <a:srgbClr val="D4D4D4"/>
                </a:solidFill>
                <a:latin typeface="Consolas" panose="020B0609020204030204" pitchFamily="49" charset="0"/>
              </a:rPr>
              <a:t> </a:t>
            </a:r>
            <a:r>
              <a:rPr lang="pl-PL" sz="1600" dirty="0">
                <a:solidFill>
                  <a:srgbClr val="B5CEA8"/>
                </a:solidFill>
                <a:latin typeface="Consolas" panose="020B0609020204030204" pitchFamily="49" charset="0"/>
              </a:rPr>
              <a:t>1</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nazwisko:</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'Kowalski'</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err="1">
                <a:solidFill>
                  <a:srgbClr val="9CDCFE"/>
                </a:solidFill>
                <a:latin typeface="Consolas" panose="020B0609020204030204" pitchFamily="49" charset="0"/>
              </a:rPr>
              <a:t>imie</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'Jan'</a:t>
            </a:r>
            <a:endParaRPr lang="pl-PL" sz="1600" dirty="0">
              <a:solidFill>
                <a:srgbClr val="D4D4D4"/>
              </a:solidFill>
              <a:latin typeface="Consolas" panose="020B0609020204030204" pitchFamily="49" charset="0"/>
            </a:endParaRPr>
          </a:p>
          <a:p>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err="1">
                <a:solidFill>
                  <a:srgbClr val="9CDCFE"/>
                </a:solidFill>
                <a:latin typeface="Consolas" panose="020B0609020204030204" pitchFamily="49" charset="0"/>
              </a:rPr>
              <a:t>res</a:t>
            </a:r>
            <a:r>
              <a:rPr lang="pl-PL" sz="1600" dirty="0" err="1">
                <a:solidFill>
                  <a:srgbClr val="D4D4D4"/>
                </a:solidFill>
                <a:latin typeface="Consolas" panose="020B0609020204030204" pitchFamily="49" charset="0"/>
              </a:rPr>
              <a:t>.</a:t>
            </a:r>
            <a:r>
              <a:rPr lang="pl-PL" sz="1600" dirty="0" err="1">
                <a:solidFill>
                  <a:srgbClr val="DCDCAA"/>
                </a:solidFill>
                <a:latin typeface="Consolas" panose="020B0609020204030204" pitchFamily="49" charset="0"/>
              </a:rPr>
              <a:t>writeHead</a:t>
            </a:r>
            <a:r>
              <a:rPr lang="pl-PL" sz="1600" dirty="0">
                <a:solidFill>
                  <a:srgbClr val="D4D4D4"/>
                </a:solidFill>
                <a:latin typeface="Consolas" panose="020B0609020204030204" pitchFamily="49" charset="0"/>
              </a:rPr>
              <a:t>(</a:t>
            </a:r>
            <a:r>
              <a:rPr lang="pl-PL" sz="1600" dirty="0">
                <a:solidFill>
                  <a:srgbClr val="B5CEA8"/>
                </a:solidFill>
                <a:latin typeface="Consolas" panose="020B0609020204030204" pitchFamily="49" charset="0"/>
              </a:rPr>
              <a:t>200</a:t>
            </a:r>
            <a:r>
              <a:rPr lang="pl-PL" sz="1600" dirty="0">
                <a:solidFill>
                  <a:srgbClr val="D4D4D4"/>
                </a:solidFill>
                <a:latin typeface="Consolas" panose="020B0609020204030204" pitchFamily="49" charset="0"/>
              </a:rPr>
              <a:t>, { </a:t>
            </a:r>
            <a:r>
              <a:rPr lang="pl-PL" sz="1600" dirty="0">
                <a:solidFill>
                  <a:srgbClr val="CE9178"/>
                </a:solidFill>
                <a:latin typeface="Consolas" panose="020B0609020204030204" pitchFamily="49" charset="0"/>
              </a:rPr>
              <a:t>'</a:t>
            </a:r>
            <a:r>
              <a:rPr lang="pl-PL" sz="1600" dirty="0" err="1">
                <a:solidFill>
                  <a:srgbClr val="CE9178"/>
                </a:solidFill>
                <a:latin typeface="Consolas" panose="020B0609020204030204" pitchFamily="49" charset="0"/>
              </a:rPr>
              <a:t>content-type</a:t>
            </a:r>
            <a:r>
              <a:rPr lang="pl-PL" sz="1600" dirty="0">
                <a:solidFill>
                  <a:srgbClr val="CE9178"/>
                </a:solidFill>
                <a:latin typeface="Consolas" panose="020B0609020204030204" pitchFamily="49" charset="0"/>
              </a:rPr>
              <a:t>'</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a:t>
            </a:r>
            <a:r>
              <a:rPr lang="pl-PL" sz="1600" dirty="0" err="1">
                <a:solidFill>
                  <a:srgbClr val="CE9178"/>
                </a:solidFill>
                <a:latin typeface="Consolas" panose="020B0609020204030204" pitchFamily="49" charset="0"/>
              </a:rPr>
              <a:t>application</a:t>
            </a:r>
            <a:r>
              <a:rPr lang="pl-PL" sz="1600" dirty="0">
                <a:solidFill>
                  <a:srgbClr val="CE9178"/>
                </a:solidFill>
                <a:latin typeface="Consolas" panose="020B0609020204030204" pitchFamily="49" charset="0"/>
              </a:rPr>
              <a:t>/</a:t>
            </a:r>
            <a:r>
              <a:rPr lang="pl-PL" sz="1600" dirty="0" err="1">
                <a:solidFill>
                  <a:srgbClr val="CE9178"/>
                </a:solidFill>
                <a:latin typeface="Consolas" panose="020B0609020204030204" pitchFamily="49" charset="0"/>
              </a:rPr>
              <a:t>json</a:t>
            </a:r>
            <a:r>
              <a:rPr lang="pl-PL" sz="1600" dirty="0">
                <a:solidFill>
                  <a:srgbClr val="CE9178"/>
                </a:solidFill>
                <a:latin typeface="Consolas" panose="020B0609020204030204" pitchFamily="49" charset="0"/>
              </a:rPr>
              <a:t>'</a:t>
            </a:r>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err="1">
                <a:solidFill>
                  <a:srgbClr val="9CDCFE"/>
                </a:solidFill>
                <a:latin typeface="Consolas" panose="020B0609020204030204" pitchFamily="49" charset="0"/>
              </a:rPr>
              <a:t>res</a:t>
            </a:r>
            <a:r>
              <a:rPr lang="pl-PL" sz="1600" dirty="0" err="1">
                <a:solidFill>
                  <a:srgbClr val="D4D4D4"/>
                </a:solidFill>
                <a:latin typeface="Consolas" panose="020B0609020204030204" pitchFamily="49" charset="0"/>
              </a:rPr>
              <a:t>.</a:t>
            </a:r>
            <a:r>
              <a:rPr lang="pl-PL" sz="1600" dirty="0" err="1">
                <a:solidFill>
                  <a:srgbClr val="DCDCAA"/>
                </a:solidFill>
                <a:latin typeface="Consolas" panose="020B0609020204030204" pitchFamily="49" charset="0"/>
              </a:rPr>
              <a:t>end</a:t>
            </a:r>
            <a:r>
              <a:rPr lang="pl-PL" sz="1600" dirty="0">
                <a:solidFill>
                  <a:srgbClr val="D4D4D4"/>
                </a:solidFill>
                <a:latin typeface="Consolas" panose="020B0609020204030204" pitchFamily="49" charset="0"/>
              </a:rPr>
              <a:t>(</a:t>
            </a:r>
            <a:r>
              <a:rPr lang="pl-PL" sz="1600" dirty="0" err="1">
                <a:solidFill>
                  <a:srgbClr val="4EC9B0"/>
                </a:solidFill>
                <a:latin typeface="Consolas" panose="020B0609020204030204" pitchFamily="49" charset="0"/>
              </a:rPr>
              <a:t>JSON</a:t>
            </a:r>
            <a:r>
              <a:rPr lang="pl-PL" sz="1600" dirty="0" err="1">
                <a:solidFill>
                  <a:srgbClr val="D4D4D4"/>
                </a:solidFill>
                <a:latin typeface="Consolas" panose="020B0609020204030204" pitchFamily="49" charset="0"/>
              </a:rPr>
              <a:t>.</a:t>
            </a:r>
            <a:r>
              <a:rPr lang="pl-PL" sz="1600" dirty="0" err="1">
                <a:solidFill>
                  <a:srgbClr val="DCDCAA"/>
                </a:solidFill>
                <a:latin typeface="Consolas" panose="020B0609020204030204" pitchFamily="49" charset="0"/>
              </a:rPr>
              <a:t>stringify</a:t>
            </a:r>
            <a:r>
              <a:rPr lang="pl-PL" sz="1600" dirty="0">
                <a:solidFill>
                  <a:srgbClr val="D4D4D4"/>
                </a:solidFill>
                <a:latin typeface="Consolas" panose="020B0609020204030204" pitchFamily="49" charset="0"/>
              </a:rPr>
              <a:t>(</a:t>
            </a:r>
            <a:r>
              <a:rPr lang="pl-PL" sz="1600" dirty="0">
                <a:solidFill>
                  <a:srgbClr val="9CDCFE"/>
                </a:solidFill>
                <a:latin typeface="Consolas" panose="020B0609020204030204" pitchFamily="49" charset="0"/>
              </a:rPr>
              <a:t>dane</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a:t>
            </a:r>
            <a:r>
              <a:rPr lang="pl-PL" sz="1600" dirty="0" err="1">
                <a:solidFill>
                  <a:srgbClr val="DCDCAA"/>
                </a:solidFill>
                <a:latin typeface="Consolas" panose="020B0609020204030204" pitchFamily="49" charset="0"/>
              </a:rPr>
              <a:t>listen</a:t>
            </a:r>
            <a:r>
              <a:rPr lang="pl-PL" sz="1600" dirty="0">
                <a:solidFill>
                  <a:srgbClr val="D4D4D4"/>
                </a:solidFill>
                <a:latin typeface="Consolas" panose="020B0609020204030204" pitchFamily="49" charset="0"/>
              </a:rPr>
              <a:t>(</a:t>
            </a:r>
            <a:r>
              <a:rPr lang="pl-PL" sz="1600" dirty="0">
                <a:solidFill>
                  <a:srgbClr val="B5CEA8"/>
                </a:solidFill>
                <a:latin typeface="Consolas" panose="020B0609020204030204" pitchFamily="49" charset="0"/>
              </a:rPr>
              <a:t>3000</a:t>
            </a:r>
            <a:r>
              <a:rPr lang="pl-PL" sz="1600" dirty="0">
                <a:solidFill>
                  <a:srgbClr val="D4D4D4"/>
                </a:solidFill>
                <a:latin typeface="Consolas" panose="020B0609020204030204" pitchFamily="49" charset="0"/>
              </a:rPr>
              <a:t>);</a:t>
            </a:r>
          </a:p>
          <a:p>
            <a:r>
              <a:rPr lang="pl-PL" sz="1600" dirty="0">
                <a:solidFill>
                  <a:srgbClr val="4EC9B0"/>
                </a:solidFill>
                <a:latin typeface="Consolas" panose="020B0609020204030204" pitchFamily="49" charset="0"/>
              </a:rPr>
              <a:t>console</a:t>
            </a:r>
            <a:r>
              <a:rPr lang="pl-PL" sz="1600" dirty="0">
                <a:solidFill>
                  <a:srgbClr val="D4D4D4"/>
                </a:solidFill>
                <a:latin typeface="Consolas" panose="020B0609020204030204" pitchFamily="49" charset="0"/>
              </a:rPr>
              <a:t>.</a:t>
            </a:r>
            <a:r>
              <a:rPr lang="pl-PL" sz="1600" dirty="0">
                <a:solidFill>
                  <a:srgbClr val="DCDCAA"/>
                </a:solidFill>
                <a:latin typeface="Consolas" panose="020B0609020204030204" pitchFamily="49" charset="0"/>
              </a:rPr>
              <a:t>log</a:t>
            </a:r>
            <a:r>
              <a:rPr lang="pl-PL" sz="1600" dirty="0">
                <a:solidFill>
                  <a:srgbClr val="D4D4D4"/>
                </a:solidFill>
                <a:latin typeface="Consolas" panose="020B0609020204030204" pitchFamily="49" charset="0"/>
              </a:rPr>
              <a:t>(</a:t>
            </a:r>
            <a:r>
              <a:rPr lang="pl-PL" sz="1600" dirty="0">
                <a:solidFill>
                  <a:srgbClr val="CE9178"/>
                </a:solidFill>
                <a:latin typeface="Consolas" panose="020B0609020204030204" pitchFamily="49" charset="0"/>
              </a:rPr>
              <a:t>'Serwer pracuje...'</a:t>
            </a:r>
            <a:r>
              <a:rPr lang="pl-PL"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85953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8B78CA-26D3-4D17-A953-467B787CB54B}"/>
              </a:ext>
            </a:extLst>
          </p:cNvPr>
          <p:cNvSpPr>
            <a:spLocks noGrp="1"/>
          </p:cNvSpPr>
          <p:nvPr>
            <p:ph type="title"/>
          </p:nvPr>
        </p:nvSpPr>
        <p:spPr/>
        <p:txBody>
          <a:bodyPr/>
          <a:lstStyle/>
          <a:p>
            <a:r>
              <a:rPr lang="pl-PL" dirty="0" err="1"/>
              <a:t>Node</a:t>
            </a:r>
            <a:r>
              <a:rPr lang="pl-PL" dirty="0"/>
              <a:t> </a:t>
            </a:r>
            <a:r>
              <a:rPr lang="pl-PL" dirty="0" err="1"/>
              <a:t>Package</a:t>
            </a:r>
            <a:r>
              <a:rPr lang="pl-PL" dirty="0"/>
              <a:t> Manager -</a:t>
            </a:r>
            <a:r>
              <a:rPr lang="pl-PL" dirty="0" err="1"/>
              <a:t>npm</a:t>
            </a:r>
            <a:endParaRPr lang="pl-PL" dirty="0"/>
          </a:p>
        </p:txBody>
      </p:sp>
      <p:sp>
        <p:nvSpPr>
          <p:cNvPr id="3" name="Symbol zastępczy zawartości 2">
            <a:extLst>
              <a:ext uri="{FF2B5EF4-FFF2-40B4-BE49-F238E27FC236}">
                <a16:creationId xmlns:a16="http://schemas.microsoft.com/office/drawing/2014/main" id="{F84AF59D-2AB7-4FD3-9E66-54D010765D0A}"/>
              </a:ext>
            </a:extLst>
          </p:cNvPr>
          <p:cNvSpPr>
            <a:spLocks noGrp="1"/>
          </p:cNvSpPr>
          <p:nvPr>
            <p:ph idx="1"/>
          </p:nvPr>
        </p:nvSpPr>
        <p:spPr/>
        <p:txBody>
          <a:bodyPr>
            <a:normAutofit/>
          </a:bodyPr>
          <a:lstStyle/>
          <a:p>
            <a:r>
              <a:rPr lang="pl-PL" b="1" dirty="0">
                <a:solidFill>
                  <a:schemeClr val="tx1"/>
                </a:solidFill>
                <a:highlight>
                  <a:srgbClr val="00FF00"/>
                </a:highligh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https://www.npmjs.com/</a:t>
            </a:r>
            <a:endParaRPr lang="pl-PL" b="1" dirty="0">
              <a:solidFill>
                <a:schemeClr val="tx1"/>
              </a:solidFill>
              <a:highlight>
                <a:srgbClr val="00FF00"/>
              </a:highlight>
              <a:latin typeface="Calibri" panose="020F0502020204030204" pitchFamily="34" charset="0"/>
              <a:cs typeface="Calibri" panose="020F0502020204030204" pitchFamily="34" charset="0"/>
            </a:endParaRPr>
          </a:p>
          <a:p>
            <a:r>
              <a:rPr lang="pl-PL" b="1" dirty="0" err="1">
                <a:latin typeface="Calibri" panose="020F0502020204030204" pitchFamily="34" charset="0"/>
                <a:cs typeface="Calibri" panose="020F0502020204030204" pitchFamily="34" charset="0"/>
              </a:rPr>
              <a:t>npm</a:t>
            </a:r>
            <a:r>
              <a:rPr lang="pl-PL" b="1" dirty="0">
                <a:latin typeface="Calibri" panose="020F0502020204030204" pitchFamily="34" charset="0"/>
                <a:cs typeface="Calibri" panose="020F0502020204030204" pitchFamily="34" charset="0"/>
              </a:rPr>
              <a:t> to największy na świecie rejestr oprogramowania. Programiści open </a:t>
            </a:r>
            <a:r>
              <a:rPr lang="pl-PL" b="1" dirty="0" err="1">
                <a:latin typeface="Calibri" panose="020F0502020204030204" pitchFamily="34" charset="0"/>
                <a:cs typeface="Calibri" panose="020F0502020204030204" pitchFamily="34" charset="0"/>
              </a:rPr>
              <a:t>source</a:t>
            </a:r>
            <a:r>
              <a:rPr lang="pl-PL" b="1" dirty="0">
                <a:latin typeface="Calibri" panose="020F0502020204030204" pitchFamily="34" charset="0"/>
                <a:cs typeface="Calibri" panose="020F0502020204030204" pitchFamily="34" charset="0"/>
              </a:rPr>
              <a:t> z każdego kontynentu używają </a:t>
            </a:r>
            <a:r>
              <a:rPr lang="pl-PL" b="1" dirty="0" err="1">
                <a:latin typeface="Calibri" panose="020F0502020204030204" pitchFamily="34" charset="0"/>
                <a:cs typeface="Calibri" panose="020F0502020204030204" pitchFamily="34" charset="0"/>
              </a:rPr>
              <a:t>npm</a:t>
            </a:r>
            <a:r>
              <a:rPr lang="pl-PL" b="1" dirty="0">
                <a:latin typeface="Calibri" panose="020F0502020204030204" pitchFamily="34" charset="0"/>
                <a:cs typeface="Calibri" panose="020F0502020204030204" pitchFamily="34" charset="0"/>
              </a:rPr>
              <a:t> do udostępniania i wypożyczania pakietów, a wiele organizacji używa </a:t>
            </a:r>
            <a:r>
              <a:rPr lang="pl-PL" b="1" dirty="0" err="1">
                <a:latin typeface="Calibri" panose="020F0502020204030204" pitchFamily="34" charset="0"/>
                <a:cs typeface="Calibri" panose="020F0502020204030204" pitchFamily="34" charset="0"/>
              </a:rPr>
              <a:t>npm</a:t>
            </a:r>
            <a:r>
              <a:rPr lang="pl-PL" b="1" dirty="0">
                <a:latin typeface="Calibri" panose="020F0502020204030204" pitchFamily="34" charset="0"/>
                <a:cs typeface="Calibri" panose="020F0502020204030204" pitchFamily="34" charset="0"/>
              </a:rPr>
              <a:t> do zarządzania prywatnym rozwojem.</a:t>
            </a:r>
          </a:p>
          <a:p>
            <a:r>
              <a:rPr lang="pl-PL" b="1" dirty="0" err="1">
                <a:solidFill>
                  <a:schemeClr val="tx1"/>
                </a:solidFill>
                <a:latin typeface="Calibri" panose="020F0502020204030204" pitchFamily="34" charset="0"/>
                <a:cs typeface="Calibri" panose="020F0502020204030204" pitchFamily="34" charset="0"/>
              </a:rPr>
              <a:t>npm</a:t>
            </a:r>
            <a:r>
              <a:rPr lang="pl-PL" b="1" dirty="0">
                <a:solidFill>
                  <a:schemeClr val="tx1"/>
                </a:solidFill>
                <a:latin typeface="Calibri" panose="020F0502020204030204" pitchFamily="34" charset="0"/>
                <a:cs typeface="Calibri" panose="020F0502020204030204" pitchFamily="34" charset="0"/>
              </a:rPr>
              <a:t> składa się z trzech różnych komponentów:</a:t>
            </a:r>
          </a:p>
          <a:p>
            <a:pPr>
              <a:buFont typeface="Arial" panose="020B0604020202020204" pitchFamily="34" charset="0"/>
              <a:buChar char="•"/>
            </a:pPr>
            <a:r>
              <a:rPr lang="pl-PL" b="1" dirty="0">
                <a:solidFill>
                  <a:schemeClr val="tx1"/>
                </a:solidFill>
                <a:latin typeface="Calibri" panose="020F0502020204030204" pitchFamily="34" charset="0"/>
                <a:cs typeface="Calibri" panose="020F0502020204030204" pitchFamily="34" charset="0"/>
              </a:rPr>
              <a:t>Strona internetowa</a:t>
            </a:r>
          </a:p>
          <a:p>
            <a:pPr>
              <a:buFont typeface="Arial" panose="020B0604020202020204" pitchFamily="34" charset="0"/>
              <a:buChar char="•"/>
            </a:pPr>
            <a:r>
              <a:rPr lang="pl-PL" b="1" dirty="0">
                <a:solidFill>
                  <a:schemeClr val="tx1"/>
                </a:solidFill>
                <a:latin typeface="Calibri" panose="020F0502020204030204" pitchFamily="34" charset="0"/>
                <a:cs typeface="Calibri" panose="020F0502020204030204" pitchFamily="34" charset="0"/>
              </a:rPr>
              <a:t>interfejs wiersza poleceń (CLI)</a:t>
            </a:r>
          </a:p>
          <a:p>
            <a:pPr>
              <a:buFont typeface="Arial" panose="020B0604020202020204" pitchFamily="34" charset="0"/>
              <a:buChar char="•"/>
            </a:pPr>
            <a:r>
              <a:rPr lang="pl-PL" b="1" dirty="0">
                <a:solidFill>
                  <a:schemeClr val="tx1"/>
                </a:solidFill>
                <a:latin typeface="Calibri" panose="020F0502020204030204" pitchFamily="34" charset="0"/>
                <a:cs typeface="Calibri" panose="020F0502020204030204" pitchFamily="34" charset="0"/>
              </a:rPr>
              <a:t>rejestr</a:t>
            </a:r>
          </a:p>
        </p:txBody>
      </p:sp>
    </p:spTree>
    <p:extLst>
      <p:ext uri="{BB962C8B-B14F-4D97-AF65-F5344CB8AC3E}">
        <p14:creationId xmlns:p14="http://schemas.microsoft.com/office/powerpoint/2010/main" val="3103654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descr="Obraz zawierający zrzut ekranu&#10;&#10;Opis wygenerowany automatycznie">
            <a:extLst>
              <a:ext uri="{FF2B5EF4-FFF2-40B4-BE49-F238E27FC236}">
                <a16:creationId xmlns:a16="http://schemas.microsoft.com/office/drawing/2014/main" id="{D7113D77-C991-49E1-B069-C93E7C7B2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032" y="643538"/>
            <a:ext cx="8419035" cy="3557043"/>
          </a:xfrm>
          <a:prstGeom prst="rect">
            <a:avLst/>
          </a:prstGeom>
        </p:spPr>
      </p:pic>
      <p:sp>
        <p:nvSpPr>
          <p:cNvPr id="12" name="Rectangle 11">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543F3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C28B78CA-26D3-4D17-A953-467B787CB54B}"/>
              </a:ext>
            </a:extLst>
          </p:cNvPr>
          <p:cNvSpPr>
            <a:spLocks noGrp="1"/>
          </p:cNvSpPr>
          <p:nvPr>
            <p:ph type="title"/>
          </p:nvPr>
        </p:nvSpPr>
        <p:spPr>
          <a:xfrm>
            <a:off x="633998" y="4905301"/>
            <a:ext cx="4988879" cy="1554485"/>
          </a:xfrm>
        </p:spPr>
        <p:txBody>
          <a:bodyPr anchor="ctr">
            <a:normAutofit/>
          </a:bodyPr>
          <a:lstStyle/>
          <a:p>
            <a:pPr algn="r"/>
            <a:r>
              <a:rPr lang="pl-PL" sz="4000">
                <a:solidFill>
                  <a:srgbClr val="FFFFFF"/>
                </a:solidFill>
              </a:rPr>
              <a:t>Node Package Manager -npm</a:t>
            </a:r>
          </a:p>
        </p:txBody>
      </p:sp>
      <p:cxnSp>
        <p:nvCxnSpPr>
          <p:cNvPr id="14" name="Straight Connector 13">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8958FF"/>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F84AF59D-2AB7-4FD3-9E66-54D010765D0A}"/>
              </a:ext>
            </a:extLst>
          </p:cNvPr>
          <p:cNvSpPr>
            <a:spLocks noGrp="1"/>
          </p:cNvSpPr>
          <p:nvPr>
            <p:ph idx="1"/>
          </p:nvPr>
        </p:nvSpPr>
        <p:spPr>
          <a:xfrm>
            <a:off x="6064301" y="4905300"/>
            <a:ext cx="5493699" cy="1554485"/>
          </a:xfrm>
        </p:spPr>
        <p:txBody>
          <a:bodyPr anchor="ctr">
            <a:normAutofit/>
          </a:bodyPr>
          <a:lstStyle/>
          <a:p>
            <a:r>
              <a:rPr lang="pl-PL" b="1">
                <a:solidFill>
                  <a:srgbClr val="FFFFFF"/>
                </a:solidFill>
                <a:latin typeface="Calibri" panose="020F0502020204030204" pitchFamily="34" charset="0"/>
                <a:cs typeface="Calibri" panose="020F0502020204030204" pitchFamily="34" charset="0"/>
              </a:rPr>
              <a:t>Podstawowe funkcjonalności: Wyszukiwanie pakietów</a:t>
            </a:r>
          </a:p>
          <a:p>
            <a:endParaRPr lang="pl-PL" b="1">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8925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543F3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C28B78CA-26D3-4D17-A953-467B787CB54B}"/>
              </a:ext>
            </a:extLst>
          </p:cNvPr>
          <p:cNvSpPr>
            <a:spLocks noGrp="1"/>
          </p:cNvSpPr>
          <p:nvPr>
            <p:ph type="title"/>
          </p:nvPr>
        </p:nvSpPr>
        <p:spPr>
          <a:xfrm>
            <a:off x="633998" y="4905301"/>
            <a:ext cx="4988879" cy="1554485"/>
          </a:xfrm>
        </p:spPr>
        <p:txBody>
          <a:bodyPr anchor="ctr">
            <a:normAutofit/>
          </a:bodyPr>
          <a:lstStyle/>
          <a:p>
            <a:pPr algn="r"/>
            <a:r>
              <a:rPr lang="pl-PL" sz="4000">
                <a:solidFill>
                  <a:srgbClr val="FFFFFF"/>
                </a:solidFill>
              </a:rPr>
              <a:t>Node Package Manager -npm</a:t>
            </a:r>
          </a:p>
        </p:txBody>
      </p:sp>
      <p:cxnSp>
        <p:nvCxnSpPr>
          <p:cNvPr id="14" name="Straight Connector 13">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8958FF"/>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F84AF59D-2AB7-4FD3-9E66-54D010765D0A}"/>
              </a:ext>
            </a:extLst>
          </p:cNvPr>
          <p:cNvSpPr>
            <a:spLocks noGrp="1"/>
          </p:cNvSpPr>
          <p:nvPr>
            <p:ph idx="1"/>
          </p:nvPr>
        </p:nvSpPr>
        <p:spPr>
          <a:xfrm>
            <a:off x="6064301" y="4905300"/>
            <a:ext cx="5493699" cy="1554485"/>
          </a:xfrm>
        </p:spPr>
        <p:txBody>
          <a:bodyPr anchor="ctr">
            <a:normAutofit/>
          </a:bodyPr>
          <a:lstStyle/>
          <a:p>
            <a:r>
              <a:rPr lang="pl-PL" b="1" dirty="0">
                <a:solidFill>
                  <a:srgbClr val="FFFFFF"/>
                </a:solidFill>
                <a:latin typeface="Calibri" panose="020F0502020204030204" pitchFamily="34" charset="0"/>
                <a:cs typeface="Calibri" panose="020F0502020204030204" pitchFamily="34" charset="0"/>
              </a:rPr>
              <a:t>Podstawowe funkcjonalności: Wybór pakietu</a:t>
            </a:r>
          </a:p>
        </p:txBody>
      </p:sp>
      <p:pic>
        <p:nvPicPr>
          <p:cNvPr id="6" name="Obraz 5" descr="Obraz zawierający zrzut ekranu&#10;&#10;Opis wygenerowany automatycznie">
            <a:extLst>
              <a:ext uri="{FF2B5EF4-FFF2-40B4-BE49-F238E27FC236}">
                <a16:creationId xmlns:a16="http://schemas.microsoft.com/office/drawing/2014/main" id="{D7022BE3-1403-455C-AB03-30FDD1A3E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347" y="122186"/>
            <a:ext cx="6880176" cy="4034505"/>
          </a:xfrm>
          <a:prstGeom prst="rect">
            <a:avLst/>
          </a:prstGeom>
        </p:spPr>
      </p:pic>
    </p:spTree>
    <p:extLst>
      <p:ext uri="{BB962C8B-B14F-4D97-AF65-F5344CB8AC3E}">
        <p14:creationId xmlns:p14="http://schemas.microsoft.com/office/powerpoint/2010/main" val="2646202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543F3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C28B78CA-26D3-4D17-A953-467B787CB54B}"/>
              </a:ext>
            </a:extLst>
          </p:cNvPr>
          <p:cNvSpPr>
            <a:spLocks noGrp="1"/>
          </p:cNvSpPr>
          <p:nvPr>
            <p:ph type="title"/>
          </p:nvPr>
        </p:nvSpPr>
        <p:spPr>
          <a:xfrm>
            <a:off x="633998" y="4905301"/>
            <a:ext cx="4988879" cy="1554485"/>
          </a:xfrm>
        </p:spPr>
        <p:txBody>
          <a:bodyPr anchor="ctr">
            <a:normAutofit/>
          </a:bodyPr>
          <a:lstStyle/>
          <a:p>
            <a:pPr algn="r"/>
            <a:r>
              <a:rPr lang="pl-PL" sz="4000">
                <a:solidFill>
                  <a:srgbClr val="FFFFFF"/>
                </a:solidFill>
              </a:rPr>
              <a:t>Node Package Manager -npm</a:t>
            </a:r>
          </a:p>
        </p:txBody>
      </p:sp>
      <p:cxnSp>
        <p:nvCxnSpPr>
          <p:cNvPr id="14" name="Straight Connector 13">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8958FF"/>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F84AF59D-2AB7-4FD3-9E66-54D010765D0A}"/>
              </a:ext>
            </a:extLst>
          </p:cNvPr>
          <p:cNvSpPr>
            <a:spLocks noGrp="1"/>
          </p:cNvSpPr>
          <p:nvPr>
            <p:ph idx="1"/>
          </p:nvPr>
        </p:nvSpPr>
        <p:spPr>
          <a:xfrm>
            <a:off x="6064301" y="4905300"/>
            <a:ext cx="5701596" cy="1554485"/>
          </a:xfrm>
        </p:spPr>
        <p:txBody>
          <a:bodyPr anchor="ctr">
            <a:normAutofit/>
          </a:bodyPr>
          <a:lstStyle/>
          <a:p>
            <a:r>
              <a:rPr lang="pl-PL" b="1" dirty="0">
                <a:solidFill>
                  <a:srgbClr val="FFFFFF"/>
                </a:solidFill>
                <a:latin typeface="Calibri" panose="020F0502020204030204" pitchFamily="34" charset="0"/>
                <a:cs typeface="Calibri" panose="020F0502020204030204" pitchFamily="34" charset="0"/>
              </a:rPr>
              <a:t>Podstawowe funkcjonalności: typowe polecenia CLI</a:t>
            </a:r>
          </a:p>
        </p:txBody>
      </p:sp>
      <p:sp>
        <p:nvSpPr>
          <p:cNvPr id="4" name="pole tekstowe 3">
            <a:extLst>
              <a:ext uri="{FF2B5EF4-FFF2-40B4-BE49-F238E27FC236}">
                <a16:creationId xmlns:a16="http://schemas.microsoft.com/office/drawing/2014/main" id="{03ABFF02-B3FB-4758-9DA8-3D840C875D7A}"/>
              </a:ext>
            </a:extLst>
          </p:cNvPr>
          <p:cNvSpPr txBox="1"/>
          <p:nvPr/>
        </p:nvSpPr>
        <p:spPr>
          <a:xfrm>
            <a:off x="633998" y="736979"/>
            <a:ext cx="10291665" cy="2862322"/>
          </a:xfrm>
          <a:prstGeom prst="rect">
            <a:avLst/>
          </a:prstGeom>
          <a:noFill/>
        </p:spPr>
        <p:txBody>
          <a:bodyPr wrap="square" rtlCol="0">
            <a:spAutoFit/>
          </a:bodyPr>
          <a:lstStyle/>
          <a:p>
            <a:r>
              <a:rPr lang="pl-PL" b="1" dirty="0" err="1">
                <a:latin typeface="Calibri" panose="020F0502020204030204" pitchFamily="34" charset="0"/>
                <a:cs typeface="Calibri" panose="020F0502020204030204" pitchFamily="34" charset="0"/>
              </a:rPr>
              <a:t>npm</a:t>
            </a:r>
            <a:r>
              <a:rPr lang="pl-PL" b="1" dirty="0">
                <a:latin typeface="Calibri" panose="020F0502020204030204" pitchFamily="34" charset="0"/>
                <a:cs typeface="Calibri" panose="020F0502020204030204" pitchFamily="34" charset="0"/>
              </a:rPr>
              <a:t> –v </a:t>
            </a:r>
            <a:r>
              <a:rPr lang="pl-PL" dirty="0" err="1">
                <a:latin typeface="Calibri" panose="020F0502020204030204" pitchFamily="34" charset="0"/>
                <a:cs typeface="Calibri" panose="020F0502020204030204" pitchFamily="34" charset="0"/>
              </a:rPr>
              <a:t>sprawdzenenie</a:t>
            </a:r>
            <a:r>
              <a:rPr lang="pl-PL" dirty="0">
                <a:latin typeface="Calibri" panose="020F0502020204030204" pitchFamily="34" charset="0"/>
                <a:cs typeface="Calibri" panose="020F0502020204030204" pitchFamily="34" charset="0"/>
              </a:rPr>
              <a:t> wersji </a:t>
            </a:r>
            <a:r>
              <a:rPr lang="pl-PL" dirty="0" err="1">
                <a:latin typeface="Calibri" panose="020F0502020204030204" pitchFamily="34" charset="0"/>
                <a:cs typeface="Calibri" panose="020F0502020204030204" pitchFamily="34" charset="0"/>
              </a:rPr>
              <a:t>npm</a:t>
            </a:r>
            <a:endParaRPr lang="pl-PL" dirty="0">
              <a:latin typeface="Calibri" panose="020F0502020204030204" pitchFamily="34" charset="0"/>
              <a:cs typeface="Calibri" panose="020F0502020204030204" pitchFamily="34" charset="0"/>
            </a:endParaRPr>
          </a:p>
          <a:p>
            <a:endParaRPr lang="pl-PL" dirty="0">
              <a:latin typeface="Calibri" panose="020F0502020204030204" pitchFamily="34" charset="0"/>
              <a:cs typeface="Calibri" panose="020F0502020204030204" pitchFamily="34" charset="0"/>
            </a:endParaRPr>
          </a:p>
          <a:p>
            <a:r>
              <a:rPr lang="pl-PL" b="1" dirty="0" err="1">
                <a:latin typeface="Calibri" panose="020F0502020204030204" pitchFamily="34" charset="0"/>
                <a:cs typeface="Calibri" panose="020F0502020204030204" pitchFamily="34" charset="0"/>
              </a:rPr>
              <a:t>npm</a:t>
            </a:r>
            <a:r>
              <a:rPr lang="pl-PL" b="1" dirty="0">
                <a:latin typeface="Calibri" panose="020F0502020204030204" pitchFamily="34" charset="0"/>
                <a:cs typeface="Calibri" panose="020F0502020204030204" pitchFamily="34" charset="0"/>
              </a:rPr>
              <a:t> </a:t>
            </a:r>
            <a:r>
              <a:rPr lang="pl-PL" b="1" dirty="0" err="1">
                <a:latin typeface="Calibri" panose="020F0502020204030204" pitchFamily="34" charset="0"/>
                <a:cs typeface="Calibri" panose="020F0502020204030204" pitchFamily="34" charset="0"/>
              </a:rPr>
              <a:t>install</a:t>
            </a:r>
            <a:r>
              <a:rPr lang="pl-PL" b="1" dirty="0">
                <a:latin typeface="Calibri" panose="020F0502020204030204" pitchFamily="34" charset="0"/>
                <a:cs typeface="Calibri" panose="020F0502020204030204" pitchFamily="34" charset="0"/>
              </a:rPr>
              <a:t> </a:t>
            </a:r>
            <a:r>
              <a:rPr lang="pl-PL" b="1" dirty="0" err="1">
                <a:latin typeface="Calibri" panose="020F0502020204030204" pitchFamily="34" charset="0"/>
                <a:cs typeface="Calibri" panose="020F0502020204030204" pitchFamily="34" charset="0"/>
              </a:rPr>
              <a:t>nazwa_pakietu</a:t>
            </a:r>
            <a:r>
              <a:rPr lang="pl-PL" b="1" dirty="0">
                <a:latin typeface="Calibri" panose="020F0502020204030204" pitchFamily="34" charset="0"/>
                <a:cs typeface="Calibri" panose="020F0502020204030204" pitchFamily="34" charset="0"/>
              </a:rPr>
              <a:t>  </a:t>
            </a:r>
            <a:r>
              <a:rPr lang="pl-PL" dirty="0">
                <a:latin typeface="Calibri" panose="020F0502020204030204" pitchFamily="34" charset="0"/>
                <a:cs typeface="Calibri" panose="020F0502020204030204" pitchFamily="34" charset="0"/>
              </a:rPr>
              <a:t>instalacja lokalna pakietu</a:t>
            </a:r>
          </a:p>
          <a:p>
            <a:endParaRPr lang="pl-PL" dirty="0">
              <a:latin typeface="Calibri" panose="020F0502020204030204" pitchFamily="34" charset="0"/>
              <a:cs typeface="Calibri" panose="020F0502020204030204" pitchFamily="34" charset="0"/>
            </a:endParaRPr>
          </a:p>
          <a:p>
            <a:r>
              <a:rPr lang="pl-PL" b="1" dirty="0" err="1">
                <a:latin typeface="Calibri" panose="020F0502020204030204" pitchFamily="34" charset="0"/>
                <a:cs typeface="Calibri" panose="020F0502020204030204" pitchFamily="34" charset="0"/>
              </a:rPr>
              <a:t>npm</a:t>
            </a:r>
            <a:r>
              <a:rPr lang="pl-PL" b="1" dirty="0">
                <a:latin typeface="Calibri" panose="020F0502020204030204" pitchFamily="34" charset="0"/>
                <a:cs typeface="Calibri" panose="020F0502020204030204" pitchFamily="34" charset="0"/>
              </a:rPr>
              <a:t> </a:t>
            </a:r>
            <a:r>
              <a:rPr lang="pl-PL" b="1" dirty="0" err="1">
                <a:latin typeface="Calibri" panose="020F0502020204030204" pitchFamily="34" charset="0"/>
                <a:cs typeface="Calibri" panose="020F0502020204030204" pitchFamily="34" charset="0"/>
              </a:rPr>
              <a:t>install</a:t>
            </a:r>
            <a:r>
              <a:rPr lang="pl-PL" b="1" dirty="0">
                <a:latin typeface="Calibri" panose="020F0502020204030204" pitchFamily="34" charset="0"/>
                <a:cs typeface="Calibri" panose="020F0502020204030204" pitchFamily="34" charset="0"/>
              </a:rPr>
              <a:t> –g </a:t>
            </a:r>
            <a:r>
              <a:rPr lang="pl-PL" b="1" dirty="0" err="1">
                <a:latin typeface="Calibri" panose="020F0502020204030204" pitchFamily="34" charset="0"/>
                <a:cs typeface="Calibri" panose="020F0502020204030204" pitchFamily="34" charset="0"/>
              </a:rPr>
              <a:t>nazwa_pakietu</a:t>
            </a:r>
            <a:r>
              <a:rPr lang="pl-PL" b="1" dirty="0">
                <a:latin typeface="Calibri" panose="020F0502020204030204" pitchFamily="34" charset="0"/>
                <a:cs typeface="Calibri" panose="020F0502020204030204" pitchFamily="34" charset="0"/>
              </a:rPr>
              <a:t> </a:t>
            </a:r>
            <a:r>
              <a:rPr lang="pl-PL" dirty="0">
                <a:latin typeface="Calibri" panose="020F0502020204030204" pitchFamily="34" charset="0"/>
                <a:cs typeface="Calibri" panose="020F0502020204030204" pitchFamily="34" charset="0"/>
              </a:rPr>
              <a:t>instalacja modułu do globalnej listy modułów</a:t>
            </a:r>
          </a:p>
          <a:p>
            <a:endParaRPr lang="pl-PL" dirty="0">
              <a:latin typeface="Calibri" panose="020F0502020204030204" pitchFamily="34" charset="0"/>
              <a:cs typeface="Calibri" panose="020F0502020204030204" pitchFamily="34" charset="0"/>
            </a:endParaRPr>
          </a:p>
          <a:p>
            <a:r>
              <a:rPr lang="pl-PL" b="1" dirty="0" err="1">
                <a:latin typeface="Calibri" panose="020F0502020204030204" pitchFamily="34" charset="0"/>
                <a:cs typeface="Calibri" panose="020F0502020204030204" pitchFamily="34" charset="0"/>
              </a:rPr>
              <a:t>npm</a:t>
            </a:r>
            <a:r>
              <a:rPr lang="pl-PL" b="1" dirty="0">
                <a:latin typeface="Calibri" panose="020F0502020204030204" pitchFamily="34" charset="0"/>
                <a:cs typeface="Calibri" panose="020F0502020204030204" pitchFamily="34" charset="0"/>
              </a:rPr>
              <a:t> </a:t>
            </a:r>
            <a:r>
              <a:rPr lang="pl-PL" b="1" dirty="0" err="1">
                <a:latin typeface="Calibri" panose="020F0502020204030204" pitchFamily="34" charset="0"/>
                <a:cs typeface="Calibri" panose="020F0502020204030204" pitchFamily="34" charset="0"/>
              </a:rPr>
              <a:t>remove</a:t>
            </a:r>
            <a:r>
              <a:rPr lang="pl-PL" b="1" dirty="0">
                <a:latin typeface="Calibri" panose="020F0502020204030204" pitchFamily="34" charset="0"/>
                <a:cs typeface="Calibri" panose="020F0502020204030204" pitchFamily="34" charset="0"/>
              </a:rPr>
              <a:t> </a:t>
            </a:r>
            <a:r>
              <a:rPr lang="pl-PL" b="1" dirty="0" err="1">
                <a:latin typeface="Calibri" panose="020F0502020204030204" pitchFamily="34" charset="0"/>
                <a:cs typeface="Calibri" panose="020F0502020204030204" pitchFamily="34" charset="0"/>
              </a:rPr>
              <a:t>nazwa_pakietu</a:t>
            </a:r>
            <a:r>
              <a:rPr lang="pl-PL" dirty="0">
                <a:latin typeface="Calibri" panose="020F0502020204030204" pitchFamily="34" charset="0"/>
                <a:cs typeface="Calibri" panose="020F0502020204030204" pitchFamily="34" charset="0"/>
              </a:rPr>
              <a:t> – usunięcie pakietu</a:t>
            </a:r>
          </a:p>
          <a:p>
            <a:endParaRPr lang="pl-PL" dirty="0">
              <a:latin typeface="Calibri" panose="020F0502020204030204" pitchFamily="34" charset="0"/>
              <a:cs typeface="Calibri" panose="020F0502020204030204" pitchFamily="34" charset="0"/>
            </a:endParaRPr>
          </a:p>
          <a:p>
            <a:r>
              <a:rPr lang="pl-PL" b="1" dirty="0" err="1">
                <a:latin typeface="Calibri" panose="020F0502020204030204" pitchFamily="34" charset="0"/>
                <a:cs typeface="Calibri" panose="020F0502020204030204" pitchFamily="34" charset="0"/>
              </a:rPr>
              <a:t>npm</a:t>
            </a:r>
            <a:r>
              <a:rPr lang="pl-PL" b="1" dirty="0">
                <a:latin typeface="Calibri" panose="020F0502020204030204" pitchFamily="34" charset="0"/>
                <a:cs typeface="Calibri" panose="020F0502020204030204" pitchFamily="34" charset="0"/>
              </a:rPr>
              <a:t> </a:t>
            </a:r>
            <a:r>
              <a:rPr lang="pl-PL" b="1" dirty="0" err="1">
                <a:latin typeface="Calibri" panose="020F0502020204030204" pitchFamily="34" charset="0"/>
                <a:cs typeface="Calibri" panose="020F0502020204030204" pitchFamily="34" charset="0"/>
              </a:rPr>
              <a:t>uninstall</a:t>
            </a:r>
            <a:r>
              <a:rPr lang="pl-PL" b="1" dirty="0">
                <a:latin typeface="Calibri" panose="020F0502020204030204" pitchFamily="34" charset="0"/>
                <a:cs typeface="Calibri" panose="020F0502020204030204" pitchFamily="34" charset="0"/>
              </a:rPr>
              <a:t>  </a:t>
            </a:r>
            <a:r>
              <a:rPr lang="pl-PL" b="1" dirty="0" err="1">
                <a:latin typeface="Calibri" panose="020F0502020204030204" pitchFamily="34" charset="0"/>
                <a:cs typeface="Calibri" panose="020F0502020204030204" pitchFamily="34" charset="0"/>
              </a:rPr>
              <a:t>nazwa_pakietu</a:t>
            </a:r>
            <a:r>
              <a:rPr lang="pl-PL" dirty="0">
                <a:latin typeface="Calibri" panose="020F0502020204030204" pitchFamily="34" charset="0"/>
                <a:cs typeface="Calibri" panose="020F0502020204030204" pitchFamily="34" charset="0"/>
              </a:rPr>
              <a:t>  -g – usunięcie pakietu</a:t>
            </a:r>
          </a:p>
          <a:p>
            <a:endParaRPr lang="pl-PL"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1042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543F3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C28B78CA-26D3-4D17-A953-467B787CB54B}"/>
              </a:ext>
            </a:extLst>
          </p:cNvPr>
          <p:cNvSpPr>
            <a:spLocks noGrp="1"/>
          </p:cNvSpPr>
          <p:nvPr>
            <p:ph type="title"/>
          </p:nvPr>
        </p:nvSpPr>
        <p:spPr>
          <a:xfrm>
            <a:off x="633998" y="4905301"/>
            <a:ext cx="4988879" cy="1554485"/>
          </a:xfrm>
        </p:spPr>
        <p:txBody>
          <a:bodyPr anchor="ctr">
            <a:normAutofit/>
          </a:bodyPr>
          <a:lstStyle/>
          <a:p>
            <a:pPr algn="r"/>
            <a:r>
              <a:rPr lang="pl-PL" sz="4000">
                <a:solidFill>
                  <a:srgbClr val="FFFFFF"/>
                </a:solidFill>
              </a:rPr>
              <a:t>Node Package Manager -npm</a:t>
            </a:r>
          </a:p>
        </p:txBody>
      </p:sp>
      <p:cxnSp>
        <p:nvCxnSpPr>
          <p:cNvPr id="14" name="Straight Connector 13">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8958FF"/>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F84AF59D-2AB7-4FD3-9E66-54D010765D0A}"/>
              </a:ext>
            </a:extLst>
          </p:cNvPr>
          <p:cNvSpPr>
            <a:spLocks noGrp="1"/>
          </p:cNvSpPr>
          <p:nvPr>
            <p:ph idx="1"/>
          </p:nvPr>
        </p:nvSpPr>
        <p:spPr>
          <a:xfrm>
            <a:off x="6064301" y="4905300"/>
            <a:ext cx="5701596" cy="1554485"/>
          </a:xfrm>
        </p:spPr>
        <p:txBody>
          <a:bodyPr anchor="ctr">
            <a:normAutofit/>
          </a:bodyPr>
          <a:lstStyle/>
          <a:p>
            <a:r>
              <a:rPr lang="pl-PL" b="1" dirty="0">
                <a:solidFill>
                  <a:srgbClr val="FFFFFF"/>
                </a:solidFill>
                <a:latin typeface="Calibri" panose="020F0502020204030204" pitchFamily="34" charset="0"/>
                <a:cs typeface="Calibri" panose="020F0502020204030204" pitchFamily="34" charset="0"/>
              </a:rPr>
              <a:t>Podstawowe funkcjonalności: </a:t>
            </a:r>
            <a:r>
              <a:rPr lang="pl-PL" b="1" dirty="0" err="1">
                <a:solidFill>
                  <a:srgbClr val="FFFFFF"/>
                </a:solidFill>
                <a:latin typeface="Calibri" panose="020F0502020204030204" pitchFamily="34" charset="0"/>
                <a:cs typeface="Calibri" panose="020F0502020204030204" pitchFamily="34" charset="0"/>
              </a:rPr>
              <a:t>app.json</a:t>
            </a:r>
            <a:endParaRPr lang="pl-PL" b="1" dirty="0">
              <a:solidFill>
                <a:srgbClr val="FFFFFF"/>
              </a:solidFill>
              <a:latin typeface="Calibri" panose="020F0502020204030204" pitchFamily="34" charset="0"/>
              <a:cs typeface="Calibri" panose="020F0502020204030204" pitchFamily="34" charset="0"/>
            </a:endParaRPr>
          </a:p>
        </p:txBody>
      </p:sp>
      <p:sp>
        <p:nvSpPr>
          <p:cNvPr id="4" name="pole tekstowe 3">
            <a:extLst>
              <a:ext uri="{FF2B5EF4-FFF2-40B4-BE49-F238E27FC236}">
                <a16:creationId xmlns:a16="http://schemas.microsoft.com/office/drawing/2014/main" id="{03ABFF02-B3FB-4758-9DA8-3D840C875D7A}"/>
              </a:ext>
            </a:extLst>
          </p:cNvPr>
          <p:cNvSpPr txBox="1"/>
          <p:nvPr/>
        </p:nvSpPr>
        <p:spPr>
          <a:xfrm>
            <a:off x="633998" y="606562"/>
            <a:ext cx="3367551" cy="3693319"/>
          </a:xfrm>
          <a:prstGeom prst="rect">
            <a:avLst/>
          </a:prstGeom>
          <a:noFill/>
        </p:spPr>
        <p:txBody>
          <a:bodyPr wrap="square" rtlCol="0">
            <a:spAutoFit/>
          </a:bodyPr>
          <a:lstStyle/>
          <a:p>
            <a:r>
              <a:rPr lang="pl-PL" dirty="0">
                <a:latin typeface="Calibri" panose="020F0502020204030204" pitchFamily="34" charset="0"/>
                <a:cs typeface="Calibri" panose="020F0502020204030204" pitchFamily="34" charset="0"/>
              </a:rPr>
              <a:t>Tworzenie pliku </a:t>
            </a:r>
            <a:r>
              <a:rPr lang="pl-PL" dirty="0" err="1">
                <a:latin typeface="Calibri" panose="020F0502020204030204" pitchFamily="34" charset="0"/>
                <a:cs typeface="Calibri" panose="020F0502020204030204" pitchFamily="34" charset="0"/>
              </a:rPr>
              <a:t>package.json</a:t>
            </a:r>
            <a:r>
              <a:rPr lang="pl-PL" dirty="0">
                <a:latin typeface="Calibri" panose="020F0502020204030204" pitchFamily="34" charset="0"/>
                <a:cs typeface="Calibri" panose="020F0502020204030204" pitchFamily="34" charset="0"/>
              </a:rPr>
              <a:t> za pomocą którego rejestrujemy informacje o koniecznych do zainstalowania pakietach. Rozwiązanie to może się  przydać gdy gdzieś wysyłamy nasz projekt.</a:t>
            </a:r>
          </a:p>
          <a:p>
            <a:endParaRPr lang="pl-PL" b="1" dirty="0">
              <a:latin typeface="Calibri" panose="020F0502020204030204" pitchFamily="34" charset="0"/>
              <a:cs typeface="Calibri" panose="020F0502020204030204" pitchFamily="34" charset="0"/>
            </a:endParaRPr>
          </a:p>
          <a:p>
            <a:r>
              <a:rPr lang="pl-PL" b="1" dirty="0">
                <a:latin typeface="Calibri" panose="020F0502020204030204" pitchFamily="34" charset="0"/>
                <a:cs typeface="Calibri" panose="020F0502020204030204" pitchFamily="34" charset="0"/>
              </a:rPr>
              <a:t>Polecenie </a:t>
            </a:r>
            <a:r>
              <a:rPr lang="pl-PL" b="1" dirty="0" err="1">
                <a:highlight>
                  <a:srgbClr val="FFFF00"/>
                </a:highlight>
                <a:latin typeface="Calibri" panose="020F0502020204030204" pitchFamily="34" charset="0"/>
                <a:cs typeface="Calibri" panose="020F0502020204030204" pitchFamily="34" charset="0"/>
              </a:rPr>
              <a:t>npm</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init</a:t>
            </a:r>
            <a:endParaRPr lang="pl-PL" dirty="0">
              <a:highlight>
                <a:srgbClr val="FFFF00"/>
              </a:highlight>
              <a:latin typeface="Calibri" panose="020F0502020204030204" pitchFamily="34" charset="0"/>
              <a:cs typeface="Calibri" panose="020F0502020204030204" pitchFamily="34" charset="0"/>
            </a:endParaRPr>
          </a:p>
          <a:p>
            <a:endParaRPr lang="pl-PL" dirty="0">
              <a:latin typeface="Calibri" panose="020F0502020204030204" pitchFamily="34" charset="0"/>
              <a:cs typeface="Calibri" panose="020F0502020204030204" pitchFamily="34" charset="0"/>
            </a:endParaRPr>
          </a:p>
          <a:p>
            <a:r>
              <a:rPr lang="pl-PL" dirty="0">
                <a:latin typeface="Calibri" panose="020F0502020204030204" pitchFamily="34" charset="0"/>
                <a:cs typeface="Calibri" panose="020F0502020204030204" pitchFamily="34" charset="0"/>
              </a:rPr>
              <a:t>Jeżeli chcemy zainstalować pakiety wylistowane w pliku </a:t>
            </a:r>
            <a:r>
              <a:rPr lang="pl-PL" dirty="0" err="1">
                <a:latin typeface="Calibri" panose="020F0502020204030204" pitchFamily="34" charset="0"/>
                <a:cs typeface="Calibri" panose="020F0502020204030204" pitchFamily="34" charset="0"/>
              </a:rPr>
              <a:t>package.json</a:t>
            </a:r>
            <a:r>
              <a:rPr lang="pl-PL" dirty="0">
                <a:latin typeface="Calibri" panose="020F0502020204030204" pitchFamily="34" charset="0"/>
                <a:cs typeface="Calibri" panose="020F0502020204030204" pitchFamily="34" charset="0"/>
              </a:rPr>
              <a:t> wpisujemy do linii poleceń </a:t>
            </a:r>
            <a:r>
              <a:rPr lang="pl-PL" b="1" dirty="0" err="1">
                <a:highlight>
                  <a:srgbClr val="FFFF00"/>
                </a:highlight>
                <a:latin typeface="Calibri" panose="020F0502020204030204" pitchFamily="34" charset="0"/>
                <a:cs typeface="Calibri" panose="020F0502020204030204" pitchFamily="34" charset="0"/>
              </a:rPr>
              <a:t>npm</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install</a:t>
            </a:r>
            <a:endParaRPr lang="pl-PL" b="1" dirty="0">
              <a:highlight>
                <a:srgbClr val="FFFF00"/>
              </a:highlight>
              <a:latin typeface="Calibri" panose="020F0502020204030204" pitchFamily="34" charset="0"/>
              <a:cs typeface="Calibri" panose="020F0502020204030204" pitchFamily="34" charset="0"/>
            </a:endParaRPr>
          </a:p>
        </p:txBody>
      </p:sp>
      <p:sp>
        <p:nvSpPr>
          <p:cNvPr id="8" name="Prostokąt 7">
            <a:extLst>
              <a:ext uri="{FF2B5EF4-FFF2-40B4-BE49-F238E27FC236}">
                <a16:creationId xmlns:a16="http://schemas.microsoft.com/office/drawing/2014/main" id="{0541DFC0-58A0-4894-B1D8-C4A9E964763F}"/>
              </a:ext>
            </a:extLst>
          </p:cNvPr>
          <p:cNvSpPr/>
          <p:nvPr/>
        </p:nvSpPr>
        <p:spPr>
          <a:xfrm>
            <a:off x="4338159" y="606562"/>
            <a:ext cx="7365534" cy="3539430"/>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name</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a:t>
            </a:r>
            <a:r>
              <a:rPr lang="pl-PL" sz="1600" dirty="0" err="1">
                <a:solidFill>
                  <a:srgbClr val="CE9178"/>
                </a:solidFill>
                <a:latin typeface="Consolas" panose="020B0609020204030204" pitchFamily="49" charset="0"/>
              </a:rPr>
              <a:t>npm_init</a:t>
            </a:r>
            <a:r>
              <a:rPr lang="pl-PL" sz="1600" dirty="0">
                <a:solidFill>
                  <a:srgbClr val="CE9178"/>
                </a:solidFill>
                <a:latin typeface="Consolas" panose="020B0609020204030204" pitchFamily="49" charset="0"/>
              </a:rPr>
              <a:t>"</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"version"</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"1.1.0"</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description</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"Plik w którym zapisujemy dependencje"</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main</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"apka.js"</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"scripts"</a:t>
            </a:r>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"test"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"echo </a:t>
            </a:r>
            <a:r>
              <a:rPr lang="pl-PL" sz="1600" dirty="0">
                <a:solidFill>
                  <a:srgbClr val="D7BA7D"/>
                </a:solidFill>
                <a:latin typeface="Consolas" panose="020B0609020204030204" pitchFamily="49" charset="0"/>
              </a:rPr>
              <a:t>\"</a:t>
            </a:r>
            <a:r>
              <a:rPr lang="pl-PL" sz="1600" dirty="0">
                <a:solidFill>
                  <a:srgbClr val="CE9178"/>
                </a:solidFill>
                <a:latin typeface="Consolas" panose="020B0609020204030204" pitchFamily="49" charset="0"/>
              </a:rPr>
              <a:t>Error: no test </a:t>
            </a:r>
            <a:r>
              <a:rPr lang="pl-PL" sz="1600" dirty="0" err="1">
                <a:solidFill>
                  <a:srgbClr val="CE9178"/>
                </a:solidFill>
                <a:latin typeface="Consolas" panose="020B0609020204030204" pitchFamily="49" charset="0"/>
              </a:rPr>
              <a:t>specified</a:t>
            </a:r>
            <a:r>
              <a:rPr lang="pl-PL" sz="1600" dirty="0">
                <a:solidFill>
                  <a:srgbClr val="D7BA7D"/>
                </a:solidFill>
                <a:latin typeface="Consolas" panose="020B0609020204030204" pitchFamily="49" charset="0"/>
              </a:rPr>
              <a:t>\"</a:t>
            </a:r>
            <a:r>
              <a:rPr lang="pl-PL" sz="1600" dirty="0">
                <a:solidFill>
                  <a:srgbClr val="CE9178"/>
                </a:solidFill>
                <a:latin typeface="Consolas" panose="020B0609020204030204" pitchFamily="49" charset="0"/>
              </a:rPr>
              <a:t> &amp;&amp; </a:t>
            </a:r>
            <a:r>
              <a:rPr lang="pl-PL" sz="1600" dirty="0" err="1">
                <a:solidFill>
                  <a:srgbClr val="CE9178"/>
                </a:solidFill>
                <a:latin typeface="Consolas" panose="020B0609020204030204" pitchFamily="49" charset="0"/>
              </a:rPr>
              <a:t>exit</a:t>
            </a:r>
            <a:r>
              <a:rPr lang="pl-PL" sz="1600" dirty="0">
                <a:solidFill>
                  <a:srgbClr val="CE9178"/>
                </a:solidFill>
                <a:latin typeface="Consolas" panose="020B0609020204030204" pitchFamily="49" charset="0"/>
              </a:rPr>
              <a:t> 1"</a:t>
            </a:r>
            <a:endParaRPr lang="pl-PL" sz="1600" dirty="0">
              <a:solidFill>
                <a:srgbClr val="D4D4D4"/>
              </a:solidFill>
              <a:latin typeface="Consolas" panose="020B0609020204030204" pitchFamily="49" charset="0"/>
            </a:endParaRPr>
          </a:p>
          <a:p>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author</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license</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"ISC"</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dependencies</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pug</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"^2.0.4"</a:t>
            </a:r>
            <a:endParaRPr lang="pl-PL" sz="1600" dirty="0">
              <a:solidFill>
                <a:srgbClr val="D4D4D4"/>
              </a:solidFill>
              <a:latin typeface="Consolas" panose="020B0609020204030204" pitchFamily="49" charset="0"/>
            </a:endParaRPr>
          </a:p>
          <a:p>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951293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543F3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C28B78CA-26D3-4D17-A953-467B787CB54B}"/>
              </a:ext>
            </a:extLst>
          </p:cNvPr>
          <p:cNvSpPr>
            <a:spLocks noGrp="1"/>
          </p:cNvSpPr>
          <p:nvPr>
            <p:ph type="title"/>
          </p:nvPr>
        </p:nvSpPr>
        <p:spPr>
          <a:xfrm>
            <a:off x="633998" y="4905301"/>
            <a:ext cx="4988879" cy="1554485"/>
          </a:xfrm>
        </p:spPr>
        <p:txBody>
          <a:bodyPr anchor="ctr">
            <a:normAutofit/>
          </a:bodyPr>
          <a:lstStyle/>
          <a:p>
            <a:pPr algn="r"/>
            <a:r>
              <a:rPr lang="pl-PL" sz="4000">
                <a:solidFill>
                  <a:srgbClr val="FFFFFF"/>
                </a:solidFill>
              </a:rPr>
              <a:t>Node Package Manager -npm</a:t>
            </a:r>
          </a:p>
        </p:txBody>
      </p:sp>
      <p:cxnSp>
        <p:nvCxnSpPr>
          <p:cNvPr id="14" name="Straight Connector 13">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8958FF"/>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F84AF59D-2AB7-4FD3-9E66-54D010765D0A}"/>
              </a:ext>
            </a:extLst>
          </p:cNvPr>
          <p:cNvSpPr>
            <a:spLocks noGrp="1"/>
          </p:cNvSpPr>
          <p:nvPr>
            <p:ph idx="1"/>
          </p:nvPr>
        </p:nvSpPr>
        <p:spPr>
          <a:xfrm>
            <a:off x="6064301" y="4905300"/>
            <a:ext cx="5701596" cy="1554485"/>
          </a:xfrm>
        </p:spPr>
        <p:txBody>
          <a:bodyPr anchor="ctr">
            <a:normAutofit/>
          </a:bodyPr>
          <a:lstStyle/>
          <a:p>
            <a:r>
              <a:rPr lang="pl-PL" b="1" dirty="0">
                <a:solidFill>
                  <a:srgbClr val="FFFFFF"/>
                </a:solidFill>
                <a:latin typeface="Calibri" panose="020F0502020204030204" pitchFamily="34" charset="0"/>
                <a:cs typeface="Calibri" panose="020F0502020204030204" pitchFamily="34" charset="0"/>
              </a:rPr>
              <a:t>Wersjonowanie semantyczne</a:t>
            </a:r>
          </a:p>
        </p:txBody>
      </p:sp>
      <p:sp>
        <p:nvSpPr>
          <p:cNvPr id="4" name="pole tekstowe 3">
            <a:extLst>
              <a:ext uri="{FF2B5EF4-FFF2-40B4-BE49-F238E27FC236}">
                <a16:creationId xmlns:a16="http://schemas.microsoft.com/office/drawing/2014/main" id="{03ABFF02-B3FB-4758-9DA8-3D840C875D7A}"/>
              </a:ext>
            </a:extLst>
          </p:cNvPr>
          <p:cNvSpPr txBox="1"/>
          <p:nvPr/>
        </p:nvSpPr>
        <p:spPr>
          <a:xfrm>
            <a:off x="633998" y="606562"/>
            <a:ext cx="7125819" cy="3385542"/>
          </a:xfrm>
          <a:prstGeom prst="rect">
            <a:avLst/>
          </a:prstGeom>
          <a:noFill/>
        </p:spPr>
        <p:txBody>
          <a:bodyPr wrap="square" rtlCol="0">
            <a:spAutoFit/>
          </a:bodyPr>
          <a:lstStyle/>
          <a:p>
            <a:r>
              <a:rPr lang="pl-PL" b="1" dirty="0">
                <a:highlight>
                  <a:srgbClr val="00FF00"/>
                </a:highligh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https://semver.org/</a:t>
            </a:r>
            <a:endParaRPr lang="pl-PL" b="1" dirty="0">
              <a:highlight>
                <a:srgbClr val="00FF00"/>
              </a:highlight>
              <a:latin typeface="Calibri" panose="020F0502020204030204" pitchFamily="34" charset="0"/>
              <a:cs typeface="Calibri" panose="020F0502020204030204" pitchFamily="34" charset="0"/>
            </a:endParaRPr>
          </a:p>
          <a:p>
            <a:endParaRPr lang="pl-PL" b="1" dirty="0">
              <a:highlight>
                <a:srgbClr val="00FF00"/>
              </a:highlight>
              <a:latin typeface="Calibri" panose="020F0502020204030204" pitchFamily="34" charset="0"/>
              <a:cs typeface="Calibri" panose="020F0502020204030204" pitchFamily="34" charset="0"/>
            </a:endParaRPr>
          </a:p>
          <a:p>
            <a:r>
              <a:rPr lang="pl-PL" sz="1600" dirty="0">
                <a:latin typeface="Calibri" panose="020F0502020204030204" pitchFamily="34" charset="0"/>
                <a:cs typeface="Calibri" panose="020F0502020204030204" pitchFamily="34" charset="0"/>
              </a:rPr>
              <a:t>Wersja MAJOR, gdy dokonujesz duże zmiany bez kompatybilności wstecznej API,</a:t>
            </a:r>
          </a:p>
          <a:p>
            <a:endParaRPr lang="pl-PL" sz="1600" dirty="0">
              <a:latin typeface="Calibri" panose="020F0502020204030204" pitchFamily="34" charset="0"/>
              <a:cs typeface="Calibri" panose="020F0502020204030204" pitchFamily="34" charset="0"/>
            </a:endParaRPr>
          </a:p>
          <a:p>
            <a:r>
              <a:rPr lang="pl-PL" sz="1600" dirty="0">
                <a:latin typeface="Calibri" panose="020F0502020204030204" pitchFamily="34" charset="0"/>
                <a:cs typeface="Calibri" panose="020F0502020204030204" pitchFamily="34" charset="0"/>
              </a:rPr>
              <a:t>Wersja MINOR, gdy dodajesz funkcjonalność w sposób kompatybilny wstecz, oraz</a:t>
            </a:r>
          </a:p>
          <a:p>
            <a:r>
              <a:rPr lang="pl-PL" sz="1600" dirty="0">
                <a:latin typeface="Calibri" panose="020F0502020204030204" pitchFamily="34" charset="0"/>
                <a:cs typeface="Calibri" panose="020F0502020204030204" pitchFamily="34" charset="0"/>
              </a:rPr>
              <a:t>Wersja PATCH po dokonaniu poprawek błędów kompatybilnych wstecz.</a:t>
            </a:r>
          </a:p>
          <a:p>
            <a:endParaRPr lang="pl-PL" sz="1600" dirty="0">
              <a:latin typeface="Calibri" panose="020F0502020204030204" pitchFamily="34" charset="0"/>
              <a:cs typeface="Calibri" panose="020F0502020204030204" pitchFamily="34" charset="0"/>
            </a:endParaRPr>
          </a:p>
          <a:p>
            <a:r>
              <a:rPr lang="pl-PL" sz="1600" dirty="0">
                <a:latin typeface="Calibri" panose="020F0502020204030204" pitchFamily="34" charset="0"/>
                <a:cs typeface="Calibri" panose="020F0502020204030204" pitchFamily="34" charset="0"/>
              </a:rPr>
              <a:t>Dodatkowe etykiety metadanych w wersji wstępnej i kompilacji są dostępne jako rozszerzenia formatu MAJOR.MINOR.PATCH.</a:t>
            </a:r>
          </a:p>
          <a:p>
            <a:endParaRPr lang="pl-PL" sz="1600" dirty="0">
              <a:latin typeface="Calibri" panose="020F0502020204030204" pitchFamily="34" charset="0"/>
              <a:cs typeface="Calibri" panose="020F0502020204030204" pitchFamily="34" charset="0"/>
            </a:endParaRPr>
          </a:p>
          <a:p>
            <a:r>
              <a:rPr lang="pl-PL" sz="1600" dirty="0">
                <a:latin typeface="Calibri" panose="020F0502020204030204" pitchFamily="34" charset="0"/>
                <a:cs typeface="Calibri" panose="020F0502020204030204" pitchFamily="34" charset="0"/>
              </a:rPr>
              <a:t>Znak ^ w informacji o wersji oznacza że aktualizujemy tylko poprawki minor oraz </a:t>
            </a:r>
            <a:r>
              <a:rPr lang="pl-PL" sz="1600" dirty="0" err="1">
                <a:latin typeface="Calibri" panose="020F0502020204030204" pitchFamily="34" charset="0"/>
                <a:cs typeface="Calibri" panose="020F0502020204030204" pitchFamily="34" charset="0"/>
              </a:rPr>
              <a:t>patch</a:t>
            </a:r>
            <a:r>
              <a:rPr lang="pl-PL" sz="1600" dirty="0">
                <a:latin typeface="Calibri" panose="020F0502020204030204" pitchFamily="34" charset="0"/>
                <a:cs typeface="Calibri" panose="020F0502020204030204" pitchFamily="34" charset="0"/>
              </a:rPr>
              <a:t>, ale nie aktualizujemy do wersji wyższej</a:t>
            </a:r>
          </a:p>
          <a:p>
            <a:endParaRPr lang="pl-PL" b="1" dirty="0">
              <a:highlight>
                <a:srgbClr val="00FF00"/>
              </a:highlight>
              <a:latin typeface="Calibri" panose="020F0502020204030204" pitchFamily="34" charset="0"/>
              <a:cs typeface="Calibri" panose="020F0502020204030204" pitchFamily="34" charset="0"/>
            </a:endParaRPr>
          </a:p>
        </p:txBody>
      </p:sp>
      <p:sp>
        <p:nvSpPr>
          <p:cNvPr id="8" name="Prostokąt 7">
            <a:extLst>
              <a:ext uri="{FF2B5EF4-FFF2-40B4-BE49-F238E27FC236}">
                <a16:creationId xmlns:a16="http://schemas.microsoft.com/office/drawing/2014/main" id="{0541DFC0-58A0-4894-B1D8-C4A9E964763F}"/>
              </a:ext>
            </a:extLst>
          </p:cNvPr>
          <p:cNvSpPr/>
          <p:nvPr/>
        </p:nvSpPr>
        <p:spPr>
          <a:xfrm>
            <a:off x="8682605" y="606562"/>
            <a:ext cx="3021087" cy="3539430"/>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name</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a:t>
            </a:r>
            <a:r>
              <a:rPr lang="pl-PL" sz="1600" dirty="0" err="1">
                <a:solidFill>
                  <a:srgbClr val="CE9178"/>
                </a:solidFill>
                <a:latin typeface="Consolas" panose="020B0609020204030204" pitchFamily="49" charset="0"/>
              </a:rPr>
              <a:t>npm_init</a:t>
            </a:r>
            <a:r>
              <a:rPr lang="pl-PL" sz="1600" dirty="0">
                <a:solidFill>
                  <a:srgbClr val="CE9178"/>
                </a:solidFill>
                <a:latin typeface="Consolas" panose="020B0609020204030204" pitchFamily="49" charset="0"/>
              </a:rPr>
              <a:t>"</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"version"</a:t>
            </a:r>
            <a:r>
              <a:rPr lang="pl-PL" sz="1600" dirty="0">
                <a:solidFill>
                  <a:srgbClr val="D4D4D4"/>
                </a:solidFill>
                <a:latin typeface="Consolas" panose="020B0609020204030204" pitchFamily="49" charset="0"/>
              </a:rPr>
              <a:t>: </a:t>
            </a:r>
            <a:r>
              <a:rPr lang="pl-PL" sz="1600" dirty="0">
                <a:solidFill>
                  <a:srgbClr val="CE9178"/>
                </a:solidFill>
                <a:highlight>
                  <a:srgbClr val="FFFF00"/>
                </a:highlight>
                <a:latin typeface="Consolas" panose="020B0609020204030204" pitchFamily="49" charset="0"/>
              </a:rPr>
              <a:t>"1.1.0"</a:t>
            </a:r>
            <a:r>
              <a:rPr lang="pl-PL" sz="1600" dirty="0">
                <a:solidFill>
                  <a:srgbClr val="D4D4D4"/>
                </a:solidFill>
                <a:highlight>
                  <a:srgbClr val="FFFF00"/>
                </a:highlight>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description</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main</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"apka.js"</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"scripts"</a:t>
            </a:r>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"test"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a:t>
            </a:r>
            <a:endParaRPr lang="pl-PL" sz="1600" dirty="0">
              <a:solidFill>
                <a:srgbClr val="D4D4D4"/>
              </a:solidFill>
              <a:latin typeface="Consolas" panose="020B0609020204030204" pitchFamily="49" charset="0"/>
            </a:endParaRPr>
          </a:p>
          <a:p>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author</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license</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"ISC"</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dependencies</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pug</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"^2.0.4"</a:t>
            </a:r>
            <a:endParaRPr lang="pl-PL" sz="1600" dirty="0">
              <a:solidFill>
                <a:srgbClr val="D4D4D4"/>
              </a:solidFill>
              <a:latin typeface="Consolas" panose="020B0609020204030204" pitchFamily="49" charset="0"/>
            </a:endParaRPr>
          </a:p>
          <a:p>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a:t>
            </a:r>
          </a:p>
        </p:txBody>
      </p:sp>
      <p:sp>
        <p:nvSpPr>
          <p:cNvPr id="5" name="Strzałka: w prawo 4">
            <a:extLst>
              <a:ext uri="{FF2B5EF4-FFF2-40B4-BE49-F238E27FC236}">
                <a16:creationId xmlns:a16="http://schemas.microsoft.com/office/drawing/2014/main" id="{E1C06A9A-D337-4DA7-9F41-565DCE14C1B6}"/>
              </a:ext>
            </a:extLst>
          </p:cNvPr>
          <p:cNvSpPr/>
          <p:nvPr/>
        </p:nvSpPr>
        <p:spPr>
          <a:xfrm>
            <a:off x="4678659" y="3487723"/>
            <a:ext cx="4236440" cy="922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421816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2F2410F-38A6-4BB9-BC71-D6F70E06AA82}"/>
              </a:ext>
            </a:extLst>
          </p:cNvPr>
          <p:cNvSpPr>
            <a:spLocks noGrp="1"/>
          </p:cNvSpPr>
          <p:nvPr>
            <p:ph type="title"/>
          </p:nvPr>
        </p:nvSpPr>
        <p:spPr>
          <a:xfrm>
            <a:off x="492370" y="516836"/>
            <a:ext cx="3084844" cy="1961086"/>
          </a:xfrm>
        </p:spPr>
        <p:txBody>
          <a:bodyPr>
            <a:normAutofit/>
          </a:bodyPr>
          <a:lstStyle/>
          <a:p>
            <a:r>
              <a:rPr lang="pl-PL" sz="4000">
                <a:solidFill>
                  <a:srgbClr val="FFFFFF"/>
                </a:solidFill>
              </a:rPr>
              <a:t>Jak działa</a:t>
            </a:r>
          </a:p>
        </p:txBody>
      </p:sp>
      <p:cxnSp>
        <p:nvCxnSpPr>
          <p:cNvPr id="13" name="Straight Connector 12">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4DB89BBA-C39E-4194-B6BA-6E4D4519B1B2}"/>
              </a:ext>
            </a:extLst>
          </p:cNvPr>
          <p:cNvSpPr>
            <a:spLocks noGrp="1"/>
          </p:cNvSpPr>
          <p:nvPr>
            <p:ph idx="1"/>
          </p:nvPr>
        </p:nvSpPr>
        <p:spPr>
          <a:xfrm>
            <a:off x="571752" y="2799654"/>
            <a:ext cx="3005462" cy="3189665"/>
          </a:xfrm>
        </p:spPr>
        <p:txBody>
          <a:bodyPr>
            <a:normAutofit/>
          </a:bodyPr>
          <a:lstStyle/>
          <a:p>
            <a:pPr algn="just">
              <a:lnSpc>
                <a:spcPct val="100000"/>
              </a:lnSpc>
            </a:pPr>
            <a:r>
              <a:rPr lang="pl-PL" sz="1500" dirty="0">
                <a:solidFill>
                  <a:srgbClr val="FFFFFF"/>
                </a:solidFill>
                <a:latin typeface="Calibri" panose="020F0502020204030204" pitchFamily="34" charset="0"/>
                <a:cs typeface="Calibri" panose="020F0502020204030204" pitchFamily="34" charset="0"/>
              </a:rPr>
              <a:t>V8 czyli otwarty silnik JavaScript stworzony na potrzeby Google Chrome. Silnik nie interpretuje kodu JavaScript w czasie rzeczywistym, a kompiluje kod do kodu maszynowego, co zwiększa wydajność. Następnie ma miejsce proces optymalizacji wykonania między innymi przez usuwanie “martwego” kodu, czy przewidywanie rozgałęzień wykonania pętli. Zarządzaniem pamięcią zajmuje się wydajny </a:t>
            </a:r>
            <a:r>
              <a:rPr lang="pl-PL" sz="1500" dirty="0" err="1">
                <a:solidFill>
                  <a:srgbClr val="FFFFFF"/>
                </a:solidFill>
                <a:latin typeface="Calibri" panose="020F0502020204030204" pitchFamily="34" charset="0"/>
                <a:cs typeface="Calibri" panose="020F0502020204030204" pitchFamily="34" charset="0"/>
              </a:rPr>
              <a:t>garbage</a:t>
            </a:r>
            <a:r>
              <a:rPr lang="pl-PL" sz="1500" dirty="0">
                <a:solidFill>
                  <a:srgbClr val="FFFFFF"/>
                </a:solidFill>
                <a:latin typeface="Calibri" panose="020F0502020204030204" pitchFamily="34" charset="0"/>
                <a:cs typeface="Calibri" panose="020F0502020204030204" pitchFamily="34" charset="0"/>
              </a:rPr>
              <a:t> </a:t>
            </a:r>
            <a:r>
              <a:rPr lang="pl-PL" sz="1500" dirty="0" err="1">
                <a:solidFill>
                  <a:srgbClr val="FFFFFF"/>
                </a:solidFill>
                <a:latin typeface="Calibri" panose="020F0502020204030204" pitchFamily="34" charset="0"/>
                <a:cs typeface="Calibri" panose="020F0502020204030204" pitchFamily="34" charset="0"/>
              </a:rPr>
              <a:t>colector</a:t>
            </a:r>
            <a:r>
              <a:rPr lang="pl-PL" sz="1500" dirty="0">
                <a:solidFill>
                  <a:srgbClr val="FFFFFF"/>
                </a:solidFill>
                <a:latin typeface="Calibri" panose="020F0502020204030204" pitchFamily="34" charset="0"/>
                <a:cs typeface="Calibri" panose="020F0502020204030204" pitchFamily="34" charset="0"/>
              </a:rPr>
              <a:t>.</a:t>
            </a:r>
          </a:p>
        </p:txBody>
      </p:sp>
      <p:pic>
        <p:nvPicPr>
          <p:cNvPr id="4" name="Obraz 3">
            <a:extLst>
              <a:ext uri="{FF2B5EF4-FFF2-40B4-BE49-F238E27FC236}">
                <a16:creationId xmlns:a16="http://schemas.microsoft.com/office/drawing/2014/main" id="{E6C66C8C-477F-478A-AEE4-C7BDC0617805}"/>
              </a:ext>
            </a:extLst>
          </p:cNvPr>
          <p:cNvPicPr>
            <a:picLocks noChangeAspect="1"/>
          </p:cNvPicPr>
          <p:nvPr/>
        </p:nvPicPr>
        <p:blipFill>
          <a:blip r:embed="rId2"/>
          <a:stretch>
            <a:fillRect/>
          </a:stretch>
        </p:blipFill>
        <p:spPr>
          <a:xfrm>
            <a:off x="4143281" y="476481"/>
            <a:ext cx="7873383" cy="5905037"/>
          </a:xfrm>
          <a:prstGeom prst="rect">
            <a:avLst/>
          </a:prstGeom>
        </p:spPr>
      </p:pic>
    </p:spTree>
    <p:extLst>
      <p:ext uri="{BB962C8B-B14F-4D97-AF65-F5344CB8AC3E}">
        <p14:creationId xmlns:p14="http://schemas.microsoft.com/office/powerpoint/2010/main" val="23948873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8B78CA-26D3-4D17-A953-467B787CB54B}"/>
              </a:ext>
            </a:extLst>
          </p:cNvPr>
          <p:cNvSpPr>
            <a:spLocks noGrp="1"/>
          </p:cNvSpPr>
          <p:nvPr>
            <p:ph type="title"/>
          </p:nvPr>
        </p:nvSpPr>
        <p:spPr/>
        <p:txBody>
          <a:bodyPr/>
          <a:lstStyle/>
          <a:p>
            <a:r>
              <a:rPr lang="pl-PL" dirty="0" err="1"/>
              <a:t>Npm</a:t>
            </a:r>
            <a:r>
              <a:rPr lang="pl-PL" dirty="0"/>
              <a:t> pakiety </a:t>
            </a:r>
            <a:r>
              <a:rPr lang="pl-PL" dirty="0" err="1"/>
              <a:t>przykładowe-ćwiczenia</a:t>
            </a:r>
            <a:endParaRPr lang="pl-PL" dirty="0"/>
          </a:p>
        </p:txBody>
      </p:sp>
      <p:sp>
        <p:nvSpPr>
          <p:cNvPr id="3" name="Symbol zastępczy zawartości 2">
            <a:extLst>
              <a:ext uri="{FF2B5EF4-FFF2-40B4-BE49-F238E27FC236}">
                <a16:creationId xmlns:a16="http://schemas.microsoft.com/office/drawing/2014/main" id="{F84AF59D-2AB7-4FD3-9E66-54D010765D0A}"/>
              </a:ext>
            </a:extLst>
          </p:cNvPr>
          <p:cNvSpPr>
            <a:spLocks noGrp="1"/>
          </p:cNvSpPr>
          <p:nvPr>
            <p:ph idx="1"/>
          </p:nvPr>
        </p:nvSpPr>
        <p:spPr/>
        <p:txBody>
          <a:bodyPr>
            <a:normAutofit/>
          </a:bodyPr>
          <a:lstStyle/>
          <a:p>
            <a:r>
              <a:rPr lang="pl-PL" b="1" dirty="0">
                <a:highlight>
                  <a:srgbClr val="00FF00"/>
                </a:highlight>
              </a:rPr>
              <a:t> </a:t>
            </a:r>
            <a:r>
              <a:rPr lang="pl-PL" b="1" dirty="0">
                <a:highlight>
                  <a:srgbClr val="00FF00"/>
                </a:highlight>
                <a:hlinkClick r:id="rId2">
                  <a:extLst>
                    <a:ext uri="{A12FA001-AC4F-418D-AE19-62706E023703}">
                      <ahyp:hlinkClr xmlns:ahyp="http://schemas.microsoft.com/office/drawing/2018/hyperlinkcolor" val="tx"/>
                    </a:ext>
                  </a:extLst>
                </a:hlinkClick>
              </a:rPr>
              <a:t>https://www.npmjs.com/package/express</a:t>
            </a:r>
            <a:endParaRPr lang="pl-PL" b="1" dirty="0">
              <a:highlight>
                <a:srgbClr val="00FF00"/>
              </a:highlight>
            </a:endParaRPr>
          </a:p>
          <a:p>
            <a:r>
              <a:rPr lang="pl-PL" b="1" dirty="0">
                <a:highlight>
                  <a:srgbClr val="00FF00"/>
                </a:highlight>
                <a:hlinkClick r:id="rId3">
                  <a:extLst>
                    <a:ext uri="{A12FA001-AC4F-418D-AE19-62706E023703}">
                      <ahyp:hlinkClr xmlns:ahyp="http://schemas.microsoft.com/office/drawing/2018/hyperlinkcolor" val="tx"/>
                    </a:ext>
                  </a:extLst>
                </a:hlinkClick>
              </a:rPr>
              <a:t>https://www.npmjs.com/package/pug</a:t>
            </a:r>
            <a:endParaRPr lang="pl-PL" b="1" dirty="0">
              <a:highlight>
                <a:srgbClr val="00FF00"/>
              </a:highlight>
            </a:endParaRPr>
          </a:p>
          <a:p>
            <a:r>
              <a:rPr lang="pl-PL" b="1" dirty="0">
                <a:highlight>
                  <a:srgbClr val="00FF00"/>
                </a:highlight>
                <a:hlinkClick r:id="rId4">
                  <a:extLst>
                    <a:ext uri="{A12FA001-AC4F-418D-AE19-62706E023703}">
                      <ahyp:hlinkClr xmlns:ahyp="http://schemas.microsoft.com/office/drawing/2018/hyperlinkcolor" val="tx"/>
                    </a:ext>
                  </a:extLst>
                </a:hlinkClick>
              </a:rPr>
              <a:t>https://www.npmjs.com/package/less</a:t>
            </a:r>
            <a:endParaRPr lang="pl-PL" b="1" dirty="0">
              <a:highlight>
                <a:srgbClr val="00FF00"/>
              </a:highlight>
            </a:endParaRPr>
          </a:p>
          <a:p>
            <a:r>
              <a:rPr lang="pl-PL" b="1" dirty="0">
                <a:highlight>
                  <a:srgbClr val="00FF00"/>
                </a:highlight>
                <a:hlinkClick r:id="rId5">
                  <a:extLst>
                    <a:ext uri="{A12FA001-AC4F-418D-AE19-62706E023703}">
                      <ahyp:hlinkClr xmlns:ahyp="http://schemas.microsoft.com/office/drawing/2018/hyperlinkcolor" val="tx"/>
                    </a:ext>
                  </a:extLst>
                </a:hlinkClick>
              </a:rPr>
              <a:t>https://www.npmjs.com/package/websocket</a:t>
            </a:r>
            <a:endParaRPr lang="pl-PL" b="1" dirty="0">
              <a:highlight>
                <a:srgbClr val="00FF00"/>
              </a:highlight>
            </a:endParaRPr>
          </a:p>
          <a:p>
            <a:pPr marL="0" indent="0">
              <a:buNone/>
            </a:pPr>
            <a:endParaRPr lang="pl-PL"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074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BF43DEE-9D0A-4175-9A13-A5835419BB40}"/>
              </a:ext>
            </a:extLst>
          </p:cNvPr>
          <p:cNvSpPr>
            <a:spLocks noGrp="1"/>
          </p:cNvSpPr>
          <p:nvPr>
            <p:ph type="title"/>
          </p:nvPr>
        </p:nvSpPr>
        <p:spPr/>
        <p:txBody>
          <a:bodyPr/>
          <a:lstStyle/>
          <a:p>
            <a:r>
              <a:rPr lang="pl-PL" dirty="0"/>
              <a:t>Express</a:t>
            </a:r>
          </a:p>
        </p:txBody>
      </p:sp>
      <p:sp>
        <p:nvSpPr>
          <p:cNvPr id="4" name="Rectangle 1">
            <a:extLst>
              <a:ext uri="{FF2B5EF4-FFF2-40B4-BE49-F238E27FC236}">
                <a16:creationId xmlns:a16="http://schemas.microsoft.com/office/drawing/2014/main" id="{9BA680F5-D783-40E8-BE2B-149895601B65}"/>
              </a:ext>
            </a:extLst>
          </p:cNvPr>
          <p:cNvSpPr>
            <a:spLocks noGrp="1" noChangeArrowheads="1"/>
          </p:cNvSpPr>
          <p:nvPr>
            <p:ph idx="1"/>
          </p:nvPr>
        </p:nvSpPr>
        <p:spPr bwMode="auto">
          <a:xfrm>
            <a:off x="1097280" y="3589441"/>
            <a:ext cx="3827058" cy="714248"/>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dirty="0">
                <a:ln>
                  <a:noFill/>
                </a:ln>
                <a:solidFill>
                  <a:schemeClr val="tx1"/>
                </a:solidFill>
                <a:effectLst/>
                <a:latin typeface="Arial" panose="020B0604020202020204" pitchFamily="34" charset="0"/>
              </a:rPr>
              <a:t>Przykład serwera stworzonego za pomocą </a:t>
            </a:r>
            <a:r>
              <a:rPr lang="pl-PL" altLang="pl-PL" sz="1800" dirty="0">
                <a:solidFill>
                  <a:schemeClr val="tx1"/>
                </a:solidFill>
                <a:latin typeface="Arial" panose="020B0604020202020204" pitchFamily="34" charset="0"/>
              </a:rPr>
              <a:t>Express.js</a:t>
            </a: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5" name="Prostokąt 4">
            <a:extLst>
              <a:ext uri="{FF2B5EF4-FFF2-40B4-BE49-F238E27FC236}">
                <a16:creationId xmlns:a16="http://schemas.microsoft.com/office/drawing/2014/main" id="{9F43577D-1415-4C7B-98EC-F8A6E68A5898}"/>
              </a:ext>
            </a:extLst>
          </p:cNvPr>
          <p:cNvSpPr/>
          <p:nvPr/>
        </p:nvSpPr>
        <p:spPr>
          <a:xfrm>
            <a:off x="5549858" y="3384858"/>
            <a:ext cx="5605822" cy="2062103"/>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lvl="0" eaLnBrk="0" fontAlgn="base" hangingPunct="0">
              <a:spcBef>
                <a:spcPct val="0"/>
              </a:spcBef>
              <a:spcAft>
                <a:spcPct val="0"/>
              </a:spcAft>
            </a:pPr>
            <a:r>
              <a:rPr lang="en-US" altLang="pl-PL" sz="1600" dirty="0">
                <a:solidFill>
                  <a:srgbClr val="FFFF00"/>
                </a:solidFill>
                <a:latin typeface="Consolas" panose="020B0609020204030204" pitchFamily="49" charset="0"/>
              </a:rPr>
              <a:t>var express = require('express’)</a:t>
            </a:r>
            <a:r>
              <a:rPr lang="pl-PL" altLang="pl-PL" sz="1600" dirty="0">
                <a:solidFill>
                  <a:srgbClr val="FFFF00"/>
                </a:solidFill>
                <a:latin typeface="Consolas" panose="020B0609020204030204" pitchFamily="49" charset="0"/>
              </a:rPr>
              <a:t>;</a:t>
            </a:r>
            <a:endParaRPr lang="en-US" altLang="pl-PL" sz="1600" dirty="0">
              <a:solidFill>
                <a:srgbClr val="FFFF00"/>
              </a:solidFill>
              <a:latin typeface="Consolas" panose="020B0609020204030204" pitchFamily="49" charset="0"/>
            </a:endParaRPr>
          </a:p>
          <a:p>
            <a:pPr lvl="0" eaLnBrk="0" fontAlgn="base" hangingPunct="0">
              <a:spcBef>
                <a:spcPct val="0"/>
              </a:spcBef>
              <a:spcAft>
                <a:spcPct val="0"/>
              </a:spcAft>
            </a:pPr>
            <a:r>
              <a:rPr lang="en-US" altLang="pl-PL" sz="1600" dirty="0">
                <a:solidFill>
                  <a:srgbClr val="FFFF00"/>
                </a:solidFill>
                <a:latin typeface="Consolas" panose="020B0609020204030204" pitchFamily="49" charset="0"/>
              </a:rPr>
              <a:t>var app = express()</a:t>
            </a:r>
            <a:r>
              <a:rPr lang="pl-PL" altLang="pl-PL" sz="1600" dirty="0">
                <a:solidFill>
                  <a:srgbClr val="FFFF00"/>
                </a:solidFill>
                <a:latin typeface="Consolas" panose="020B0609020204030204" pitchFamily="49" charset="0"/>
              </a:rPr>
              <a:t>;</a:t>
            </a:r>
            <a:endParaRPr lang="en-US" altLang="pl-PL" sz="1600" dirty="0">
              <a:solidFill>
                <a:srgbClr val="FFFF00"/>
              </a:solidFill>
              <a:latin typeface="Consolas" panose="020B0609020204030204" pitchFamily="49" charset="0"/>
            </a:endParaRPr>
          </a:p>
          <a:p>
            <a:pPr lvl="0" eaLnBrk="0" fontAlgn="base" hangingPunct="0">
              <a:spcBef>
                <a:spcPct val="0"/>
              </a:spcBef>
              <a:spcAft>
                <a:spcPct val="0"/>
              </a:spcAft>
            </a:pPr>
            <a:endParaRPr lang="en-US" altLang="pl-PL" sz="1600" dirty="0">
              <a:solidFill>
                <a:srgbClr val="FFFF00"/>
              </a:solidFill>
              <a:latin typeface="Consolas" panose="020B0609020204030204" pitchFamily="49" charset="0"/>
            </a:endParaRPr>
          </a:p>
          <a:p>
            <a:pPr lvl="0" eaLnBrk="0" fontAlgn="base" hangingPunct="0">
              <a:spcBef>
                <a:spcPct val="0"/>
              </a:spcBef>
              <a:spcAft>
                <a:spcPct val="0"/>
              </a:spcAft>
            </a:pPr>
            <a:r>
              <a:rPr lang="en-US" altLang="pl-PL" sz="1600" dirty="0">
                <a:solidFill>
                  <a:srgbClr val="FFFF00"/>
                </a:solidFill>
                <a:latin typeface="Consolas" panose="020B0609020204030204" pitchFamily="49" charset="0"/>
              </a:rPr>
              <a:t>// respond with "hello world" when a GET request is made to the homepage</a:t>
            </a:r>
          </a:p>
          <a:p>
            <a:pPr lvl="0" eaLnBrk="0" fontAlgn="base" hangingPunct="0">
              <a:spcBef>
                <a:spcPct val="0"/>
              </a:spcBef>
              <a:spcAft>
                <a:spcPct val="0"/>
              </a:spcAft>
            </a:pPr>
            <a:r>
              <a:rPr lang="en-US" altLang="pl-PL" sz="1600" dirty="0" err="1">
                <a:solidFill>
                  <a:srgbClr val="FFFF00"/>
                </a:solidFill>
                <a:latin typeface="Consolas" panose="020B0609020204030204" pitchFamily="49" charset="0"/>
              </a:rPr>
              <a:t>app.get</a:t>
            </a:r>
            <a:r>
              <a:rPr lang="en-US" altLang="pl-PL" sz="1600" dirty="0">
                <a:solidFill>
                  <a:srgbClr val="FFFF00"/>
                </a:solidFill>
                <a:latin typeface="Consolas" panose="020B0609020204030204" pitchFamily="49" charset="0"/>
              </a:rPr>
              <a:t>('/', function (req, res) {</a:t>
            </a:r>
          </a:p>
          <a:p>
            <a:pPr lvl="0" eaLnBrk="0" fontAlgn="base" hangingPunct="0">
              <a:spcBef>
                <a:spcPct val="0"/>
              </a:spcBef>
              <a:spcAft>
                <a:spcPct val="0"/>
              </a:spcAft>
            </a:pPr>
            <a:r>
              <a:rPr lang="pl-PL" altLang="pl-PL" sz="1600" dirty="0">
                <a:solidFill>
                  <a:srgbClr val="FFFF00"/>
                </a:solidFill>
                <a:latin typeface="Consolas" panose="020B0609020204030204" pitchFamily="49" charset="0"/>
              </a:rPr>
              <a:t>r</a:t>
            </a:r>
            <a:r>
              <a:rPr lang="en-US" altLang="pl-PL" sz="1600" dirty="0" err="1">
                <a:solidFill>
                  <a:srgbClr val="FFFF00"/>
                </a:solidFill>
                <a:latin typeface="Consolas" panose="020B0609020204030204" pitchFamily="49" charset="0"/>
              </a:rPr>
              <a:t>es.send</a:t>
            </a:r>
            <a:r>
              <a:rPr lang="en-US" altLang="pl-PL" sz="1600" dirty="0">
                <a:solidFill>
                  <a:srgbClr val="FFFF00"/>
                </a:solidFill>
                <a:latin typeface="Consolas" panose="020B0609020204030204" pitchFamily="49" charset="0"/>
              </a:rPr>
              <a:t>('hello world’)</a:t>
            </a:r>
            <a:r>
              <a:rPr lang="pl-PL" altLang="pl-PL" sz="1600" dirty="0">
                <a:solidFill>
                  <a:srgbClr val="FFFF00"/>
                </a:solidFill>
                <a:latin typeface="Consolas" panose="020B0609020204030204" pitchFamily="49" charset="0"/>
              </a:rPr>
              <a:t>;</a:t>
            </a:r>
            <a:endParaRPr lang="en-US" altLang="pl-PL" sz="1600" dirty="0">
              <a:solidFill>
                <a:srgbClr val="FFFF00"/>
              </a:solidFill>
              <a:latin typeface="Consolas" panose="020B0609020204030204" pitchFamily="49" charset="0"/>
            </a:endParaRPr>
          </a:p>
          <a:p>
            <a:pPr lvl="0" eaLnBrk="0" fontAlgn="base" hangingPunct="0">
              <a:spcBef>
                <a:spcPct val="0"/>
              </a:spcBef>
              <a:spcAft>
                <a:spcPct val="0"/>
              </a:spcAft>
            </a:pPr>
            <a:r>
              <a:rPr lang="en-US" altLang="pl-PL" sz="1600" dirty="0">
                <a:solidFill>
                  <a:srgbClr val="FFFF00"/>
                </a:solidFill>
                <a:latin typeface="Consolas" panose="020B0609020204030204" pitchFamily="49" charset="0"/>
              </a:rPr>
              <a:t>})</a:t>
            </a:r>
            <a:endParaRPr lang="pl-PL" altLang="pl-PL" sz="3600" dirty="0">
              <a:solidFill>
                <a:srgbClr val="FFFF00"/>
              </a:solidFill>
              <a:latin typeface="Arial" panose="020B0604020202020204" pitchFamily="34" charset="0"/>
            </a:endParaRPr>
          </a:p>
        </p:txBody>
      </p:sp>
      <p:sp>
        <p:nvSpPr>
          <p:cNvPr id="8" name="pole tekstowe 7">
            <a:extLst>
              <a:ext uri="{FF2B5EF4-FFF2-40B4-BE49-F238E27FC236}">
                <a16:creationId xmlns:a16="http://schemas.microsoft.com/office/drawing/2014/main" id="{2A047B8C-4656-4F13-998E-FA52A674B258}"/>
              </a:ext>
            </a:extLst>
          </p:cNvPr>
          <p:cNvSpPr txBox="1"/>
          <p:nvPr/>
        </p:nvSpPr>
        <p:spPr>
          <a:xfrm>
            <a:off x="1155164" y="2084865"/>
            <a:ext cx="9942632" cy="369332"/>
          </a:xfrm>
          <a:prstGeom prst="rect">
            <a:avLst/>
          </a:prstGeom>
          <a:noFill/>
        </p:spPr>
        <p:txBody>
          <a:bodyPr wrap="square" rtlCol="0">
            <a:spAutoFit/>
          </a:bodyPr>
          <a:lstStyle/>
          <a:p>
            <a:r>
              <a:rPr lang="pl-PL" dirty="0">
                <a:latin typeface="Calibri" panose="020F0502020204030204" pitchFamily="34" charset="0"/>
                <a:cs typeface="Calibri" panose="020F0502020204030204" pitchFamily="34" charset="0"/>
              </a:rPr>
              <a:t>Express to </a:t>
            </a:r>
            <a:r>
              <a:rPr lang="pl-PL" dirty="0" err="1">
                <a:latin typeface="Calibri" panose="020F0502020204030204" pitchFamily="34" charset="0"/>
                <a:cs typeface="Calibri" panose="020F0502020204030204" pitchFamily="34" charset="0"/>
              </a:rPr>
              <a:t>framework</a:t>
            </a:r>
            <a:r>
              <a:rPr lang="pl-PL" dirty="0">
                <a:latin typeface="Calibri" panose="020F0502020204030204" pitchFamily="34" charset="0"/>
                <a:cs typeface="Calibri" panose="020F0502020204030204" pitchFamily="34" charset="0"/>
              </a:rPr>
              <a:t> upraszczający pracę z zadaniami dotyczącymi tworzenia serwerów http</a:t>
            </a:r>
          </a:p>
        </p:txBody>
      </p:sp>
    </p:spTree>
    <p:extLst>
      <p:ext uri="{BB962C8B-B14F-4D97-AF65-F5344CB8AC3E}">
        <p14:creationId xmlns:p14="http://schemas.microsoft.com/office/powerpoint/2010/main" val="980376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BF43DEE-9D0A-4175-9A13-A5835419BB40}"/>
              </a:ext>
            </a:extLst>
          </p:cNvPr>
          <p:cNvSpPr>
            <a:spLocks noGrp="1"/>
          </p:cNvSpPr>
          <p:nvPr>
            <p:ph type="title"/>
          </p:nvPr>
        </p:nvSpPr>
        <p:spPr/>
        <p:txBody>
          <a:bodyPr/>
          <a:lstStyle/>
          <a:p>
            <a:r>
              <a:rPr lang="pl-PL" dirty="0"/>
              <a:t>Express</a:t>
            </a:r>
          </a:p>
        </p:txBody>
      </p:sp>
      <p:sp>
        <p:nvSpPr>
          <p:cNvPr id="4" name="Rectangle 1">
            <a:extLst>
              <a:ext uri="{FF2B5EF4-FFF2-40B4-BE49-F238E27FC236}">
                <a16:creationId xmlns:a16="http://schemas.microsoft.com/office/drawing/2014/main" id="{9BA680F5-D783-40E8-BE2B-149895601B65}"/>
              </a:ext>
            </a:extLst>
          </p:cNvPr>
          <p:cNvSpPr>
            <a:spLocks noGrp="1" noChangeArrowheads="1"/>
          </p:cNvSpPr>
          <p:nvPr>
            <p:ph idx="1"/>
          </p:nvPr>
        </p:nvSpPr>
        <p:spPr bwMode="auto">
          <a:xfrm>
            <a:off x="1378540" y="2620749"/>
            <a:ext cx="5907527" cy="714248"/>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dirty="0">
                <a:ln>
                  <a:noFill/>
                </a:ln>
                <a:solidFill>
                  <a:schemeClr val="tx1"/>
                </a:solidFill>
                <a:effectLst/>
                <a:latin typeface="Arial" panose="020B0604020202020204" pitchFamily="34" charset="0"/>
              </a:rPr>
              <a:t>Routing </a:t>
            </a:r>
            <a:r>
              <a:rPr lang="pl-PL" altLang="pl-PL" sz="1800" dirty="0">
                <a:solidFill>
                  <a:schemeClr val="tx1"/>
                </a:solidFill>
                <a:latin typeface="Arial" panose="020B0604020202020204" pitchFamily="34" charset="0"/>
              </a:rPr>
              <a:t>w Express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8" name="pole tekstowe 7">
            <a:extLst>
              <a:ext uri="{FF2B5EF4-FFF2-40B4-BE49-F238E27FC236}">
                <a16:creationId xmlns:a16="http://schemas.microsoft.com/office/drawing/2014/main" id="{2A047B8C-4656-4F13-998E-FA52A674B258}"/>
              </a:ext>
            </a:extLst>
          </p:cNvPr>
          <p:cNvSpPr txBox="1"/>
          <p:nvPr/>
        </p:nvSpPr>
        <p:spPr>
          <a:xfrm>
            <a:off x="1155164" y="2084865"/>
            <a:ext cx="9942632" cy="369332"/>
          </a:xfrm>
          <a:prstGeom prst="rect">
            <a:avLst/>
          </a:prstGeom>
          <a:noFill/>
        </p:spPr>
        <p:txBody>
          <a:bodyPr wrap="square" rtlCol="0">
            <a:spAutoFit/>
          </a:bodyPr>
          <a:lstStyle/>
          <a:p>
            <a:r>
              <a:rPr lang="pl-PL" dirty="0">
                <a:latin typeface="Calibri" panose="020F0502020204030204" pitchFamily="34" charset="0"/>
                <a:cs typeface="Calibri" panose="020F0502020204030204" pitchFamily="34" charset="0"/>
              </a:rPr>
              <a:t>Express to </a:t>
            </a:r>
            <a:r>
              <a:rPr lang="pl-PL" dirty="0" err="1">
                <a:latin typeface="Calibri" panose="020F0502020204030204" pitchFamily="34" charset="0"/>
                <a:cs typeface="Calibri" panose="020F0502020204030204" pitchFamily="34" charset="0"/>
              </a:rPr>
              <a:t>framework</a:t>
            </a:r>
            <a:r>
              <a:rPr lang="pl-PL" dirty="0">
                <a:latin typeface="Calibri" panose="020F0502020204030204" pitchFamily="34" charset="0"/>
                <a:cs typeface="Calibri" panose="020F0502020204030204" pitchFamily="34" charset="0"/>
              </a:rPr>
              <a:t> upraszczający pracę z zadaniami dotyczącymi tworzenia serwerów http</a:t>
            </a:r>
          </a:p>
        </p:txBody>
      </p:sp>
      <p:sp>
        <p:nvSpPr>
          <p:cNvPr id="6" name="Rectangle 2">
            <a:extLst>
              <a:ext uri="{FF2B5EF4-FFF2-40B4-BE49-F238E27FC236}">
                <a16:creationId xmlns:a16="http://schemas.microsoft.com/office/drawing/2014/main" id="{C05524CB-6454-4C44-8D84-195D6F8FDE4C}"/>
              </a:ext>
            </a:extLst>
          </p:cNvPr>
          <p:cNvSpPr>
            <a:spLocks noChangeArrowheads="1"/>
          </p:cNvSpPr>
          <p:nvPr/>
        </p:nvSpPr>
        <p:spPr bwMode="auto">
          <a:xfrm>
            <a:off x="7558480" y="4403804"/>
            <a:ext cx="3473042" cy="139135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dirty="0">
                <a:ln>
                  <a:noFill/>
                </a:ln>
                <a:solidFill>
                  <a:srgbClr val="708090"/>
                </a:solidFill>
                <a:effectLst/>
                <a:latin typeface="Consolas" panose="020B0609020204030204" pitchFamily="49" charset="0"/>
              </a:rPr>
              <a:t>// GET </a:t>
            </a:r>
            <a:r>
              <a:rPr kumimoji="0" lang="pl-PL" altLang="pl-PL" sz="1000" b="0" i="0" u="none" strike="noStrike" cap="none" normalizeH="0" baseline="0" dirty="0" err="1">
                <a:ln>
                  <a:noFill/>
                </a:ln>
                <a:solidFill>
                  <a:srgbClr val="708090"/>
                </a:solidFill>
                <a:effectLst/>
                <a:latin typeface="Consolas" panose="020B0609020204030204" pitchFamily="49" charset="0"/>
              </a:rPr>
              <a:t>method</a:t>
            </a:r>
            <a:r>
              <a:rPr kumimoji="0" lang="pl-PL" altLang="pl-PL" sz="1000" b="0" i="0" u="none" strike="noStrike" cap="none" normalizeH="0" baseline="0" dirty="0">
                <a:ln>
                  <a:noFill/>
                </a:ln>
                <a:solidFill>
                  <a:srgbClr val="708090"/>
                </a:solidFill>
                <a:effectLst/>
                <a:latin typeface="Consolas" panose="020B0609020204030204" pitchFamily="49" charset="0"/>
              </a:rPr>
              <a:t> </a:t>
            </a:r>
            <a:r>
              <a:rPr kumimoji="0" lang="pl-PL" altLang="pl-PL" sz="1000" b="0" i="0" u="none" strike="noStrike" cap="none" normalizeH="0" baseline="0" dirty="0" err="1">
                <a:ln>
                  <a:noFill/>
                </a:ln>
                <a:solidFill>
                  <a:srgbClr val="708090"/>
                </a:solidFill>
                <a:effectLst/>
                <a:latin typeface="Consolas" panose="020B0609020204030204" pitchFamily="49" charset="0"/>
              </a:rPr>
              <a:t>route</a:t>
            </a:r>
            <a:r>
              <a:rPr kumimoji="0" lang="pl-PL" altLang="pl-PL" sz="1000" b="0" i="0" u="none" strike="noStrike" cap="none" normalizeH="0" baseline="0" dirty="0">
                <a:ln>
                  <a:noFill/>
                </a:ln>
                <a:solidFill>
                  <a:srgbClr val="70809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pl-PL" altLang="pl-PL" sz="1000" dirty="0">
                <a:solidFill>
                  <a:srgbClr val="000000"/>
                </a:solidFill>
                <a:latin typeface="Consolas" panose="020B0609020204030204" pitchFamily="49" charset="0"/>
              </a:rPr>
              <a:t>  </a:t>
            </a:r>
            <a:r>
              <a:rPr kumimoji="0" lang="pl-PL" altLang="pl-PL" sz="1000" b="0" i="0" u="none" strike="noStrike" cap="none" normalizeH="0" baseline="0" dirty="0" err="1">
                <a:ln>
                  <a:noFill/>
                </a:ln>
                <a:solidFill>
                  <a:srgbClr val="000000"/>
                </a:solidFill>
                <a:effectLst/>
                <a:latin typeface="Consolas" panose="020B0609020204030204" pitchFamily="49" charset="0"/>
              </a:rPr>
              <a:t>app</a:t>
            </a:r>
            <a:r>
              <a:rPr kumimoji="0" lang="pl-PL" altLang="pl-PL" sz="1000" b="0" i="0" u="none" strike="noStrike" cap="none" normalizeH="0" baseline="0" dirty="0" err="1">
                <a:ln>
                  <a:noFill/>
                </a:ln>
                <a:solidFill>
                  <a:srgbClr val="999999"/>
                </a:solidFill>
                <a:effectLst/>
                <a:latin typeface="Consolas" panose="020B0609020204030204" pitchFamily="49" charset="0"/>
              </a:rPr>
              <a:t>.</a:t>
            </a:r>
            <a:r>
              <a:rPr kumimoji="0" lang="pl-PL" altLang="pl-PL" sz="1000" b="0" i="0" u="none" strike="noStrike" cap="none" normalizeH="0" baseline="0" dirty="0" err="1">
                <a:ln>
                  <a:noFill/>
                </a:ln>
                <a:solidFill>
                  <a:srgbClr val="0077AA"/>
                </a:solidFill>
                <a:effectLst/>
                <a:latin typeface="Consolas" panose="020B0609020204030204" pitchFamily="49" charset="0"/>
              </a:rPr>
              <a:t>get</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669900"/>
                </a:solidFill>
                <a:effectLst/>
                <a:latin typeface="Consolas" panose="020B0609020204030204" pitchFamily="49" charset="0"/>
              </a:rPr>
              <a:t>'/'</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000000"/>
                </a:solidFill>
                <a:effectLst/>
                <a:latin typeface="Consolas" panose="020B0609020204030204" pitchFamily="49" charset="0"/>
              </a:rPr>
              <a:t> </a:t>
            </a:r>
            <a:r>
              <a:rPr kumimoji="0" lang="pl-PL" altLang="pl-PL" sz="1000" b="0" i="0" u="none" strike="noStrike" cap="none" normalizeH="0" baseline="0" dirty="0" err="1">
                <a:ln>
                  <a:noFill/>
                </a:ln>
                <a:solidFill>
                  <a:srgbClr val="0077AA"/>
                </a:solidFill>
                <a:effectLst/>
                <a:latin typeface="Consolas" panose="020B0609020204030204" pitchFamily="49" charset="0"/>
              </a:rPr>
              <a:t>function</a:t>
            </a:r>
            <a:r>
              <a:rPr kumimoji="0" lang="pl-PL" altLang="pl-PL" sz="1000" b="0" i="0" u="none" strike="noStrike" cap="none" normalizeH="0" baseline="0" dirty="0">
                <a:ln>
                  <a:noFill/>
                </a:ln>
                <a:solidFill>
                  <a:srgbClr val="000000"/>
                </a:solidFill>
                <a:effectLst/>
                <a:latin typeface="Consolas" panose="020B0609020204030204" pitchFamily="49" charset="0"/>
              </a:rPr>
              <a:t> </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err="1">
                <a:ln>
                  <a:noFill/>
                </a:ln>
                <a:solidFill>
                  <a:srgbClr val="000000"/>
                </a:solidFill>
                <a:effectLst/>
                <a:latin typeface="Consolas" panose="020B0609020204030204" pitchFamily="49" charset="0"/>
              </a:rPr>
              <a:t>req</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000000"/>
                </a:solidFill>
                <a:effectLst/>
                <a:latin typeface="Consolas" panose="020B0609020204030204" pitchFamily="49" charset="0"/>
              </a:rPr>
              <a:t> res</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dirty="0">
                <a:ln>
                  <a:noFill/>
                </a:ln>
                <a:solidFill>
                  <a:srgbClr val="000000"/>
                </a:solidFill>
                <a:effectLst/>
                <a:latin typeface="Consolas" panose="020B0609020204030204" pitchFamily="49" charset="0"/>
              </a:rPr>
              <a:t>  </a:t>
            </a:r>
            <a:r>
              <a:rPr kumimoji="0" lang="pl-PL" altLang="pl-PL" sz="1000" b="0" i="0" u="none" strike="noStrike" cap="none" normalizeH="0" baseline="0" dirty="0" err="1">
                <a:ln>
                  <a:noFill/>
                </a:ln>
                <a:solidFill>
                  <a:srgbClr val="000000"/>
                </a:solidFill>
                <a:effectLst/>
                <a:latin typeface="Consolas" panose="020B0609020204030204" pitchFamily="49" charset="0"/>
              </a:rPr>
              <a:t>res</a:t>
            </a:r>
            <a:r>
              <a:rPr kumimoji="0" lang="pl-PL" altLang="pl-PL" sz="1000" b="0" i="0" u="none" strike="noStrike" cap="none" normalizeH="0" baseline="0" dirty="0" err="1">
                <a:ln>
                  <a:noFill/>
                </a:ln>
                <a:solidFill>
                  <a:srgbClr val="999999"/>
                </a:solidFill>
                <a:effectLst/>
                <a:latin typeface="Consolas" panose="020B0609020204030204" pitchFamily="49" charset="0"/>
              </a:rPr>
              <a:t>.</a:t>
            </a:r>
            <a:r>
              <a:rPr kumimoji="0" lang="pl-PL" altLang="pl-PL" sz="1000" b="0" i="0" u="none" strike="noStrike" cap="none" normalizeH="0" baseline="0" dirty="0" err="1">
                <a:ln>
                  <a:noFill/>
                </a:ln>
                <a:solidFill>
                  <a:srgbClr val="DD4A68"/>
                </a:solidFill>
                <a:effectLst/>
                <a:latin typeface="Consolas" panose="020B0609020204030204" pitchFamily="49" charset="0"/>
              </a:rPr>
              <a:t>send</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669900"/>
                </a:solidFill>
                <a:effectLst/>
                <a:latin typeface="Consolas" panose="020B0609020204030204" pitchFamily="49" charset="0"/>
              </a:rPr>
              <a:t>'GET </a:t>
            </a:r>
            <a:r>
              <a:rPr kumimoji="0" lang="pl-PL" altLang="pl-PL" sz="1000" b="0" i="0" u="none" strike="noStrike" cap="none" normalizeH="0" baseline="0" dirty="0" err="1">
                <a:ln>
                  <a:noFill/>
                </a:ln>
                <a:solidFill>
                  <a:srgbClr val="669900"/>
                </a:solidFill>
                <a:effectLst/>
                <a:latin typeface="Consolas" panose="020B0609020204030204" pitchFamily="49" charset="0"/>
              </a:rPr>
              <a:t>request</a:t>
            </a:r>
            <a:r>
              <a:rPr kumimoji="0" lang="pl-PL" altLang="pl-PL" sz="1000" b="0" i="0" u="none" strike="noStrike" cap="none" normalizeH="0" baseline="0" dirty="0">
                <a:ln>
                  <a:noFill/>
                </a:ln>
                <a:solidFill>
                  <a:srgbClr val="669900"/>
                </a:solidFill>
                <a:effectLst/>
                <a:latin typeface="Consolas" panose="020B0609020204030204" pitchFamily="49" charset="0"/>
              </a:rPr>
              <a:t> to the </a:t>
            </a:r>
            <a:r>
              <a:rPr kumimoji="0" lang="pl-PL" altLang="pl-PL" sz="1000" b="0" i="0" u="none" strike="noStrike" cap="none" normalizeH="0" baseline="0" dirty="0" err="1">
                <a:ln>
                  <a:noFill/>
                </a:ln>
                <a:solidFill>
                  <a:srgbClr val="669900"/>
                </a:solidFill>
                <a:effectLst/>
                <a:latin typeface="Consolas" panose="020B0609020204030204" pitchFamily="49" charset="0"/>
              </a:rPr>
              <a:t>homepage</a:t>
            </a:r>
            <a:r>
              <a:rPr kumimoji="0" lang="pl-PL" altLang="pl-PL" sz="1000" b="0" i="0" u="none" strike="noStrike" cap="none" normalizeH="0" baseline="0" dirty="0">
                <a:ln>
                  <a:noFill/>
                </a:ln>
                <a:solidFill>
                  <a:srgbClr val="669900"/>
                </a:solidFill>
                <a:effectLst/>
                <a:latin typeface="Consolas" panose="020B0609020204030204" pitchFamily="49" charset="0"/>
              </a:rPr>
              <a:t>'</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000000"/>
                </a:solidFill>
                <a:effectLst/>
                <a:latin typeface="Consolas" panose="020B0609020204030204" pitchFamily="49" charset="0"/>
              </a:rPr>
              <a:t> </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dirty="0">
                <a:ln>
                  <a:noFill/>
                </a:ln>
                <a:solidFill>
                  <a:srgbClr val="708090"/>
                </a:solidFill>
                <a:effectLst/>
                <a:latin typeface="Consolas" panose="020B0609020204030204" pitchFamily="49" charset="0"/>
              </a:rPr>
              <a:t>// POST </a:t>
            </a:r>
            <a:r>
              <a:rPr kumimoji="0" lang="pl-PL" altLang="pl-PL" sz="1000" b="0" i="0" u="none" strike="noStrike" cap="none" normalizeH="0" baseline="0" dirty="0" err="1">
                <a:ln>
                  <a:noFill/>
                </a:ln>
                <a:solidFill>
                  <a:srgbClr val="708090"/>
                </a:solidFill>
                <a:effectLst/>
                <a:latin typeface="Consolas" panose="020B0609020204030204" pitchFamily="49" charset="0"/>
              </a:rPr>
              <a:t>method</a:t>
            </a:r>
            <a:r>
              <a:rPr kumimoji="0" lang="pl-PL" altLang="pl-PL" sz="1000" b="0" i="0" u="none" strike="noStrike" cap="none" normalizeH="0" baseline="0" dirty="0">
                <a:ln>
                  <a:noFill/>
                </a:ln>
                <a:solidFill>
                  <a:srgbClr val="708090"/>
                </a:solidFill>
                <a:effectLst/>
                <a:latin typeface="Consolas" panose="020B0609020204030204" pitchFamily="49" charset="0"/>
              </a:rPr>
              <a:t> </a:t>
            </a:r>
            <a:r>
              <a:rPr kumimoji="0" lang="pl-PL" altLang="pl-PL" sz="1000" b="0" i="0" u="none" strike="noStrike" cap="none" normalizeH="0" baseline="0" dirty="0" err="1">
                <a:ln>
                  <a:noFill/>
                </a:ln>
                <a:solidFill>
                  <a:srgbClr val="708090"/>
                </a:solidFill>
                <a:effectLst/>
                <a:latin typeface="Consolas" panose="020B0609020204030204" pitchFamily="49" charset="0"/>
              </a:rPr>
              <a:t>route</a:t>
            </a:r>
            <a:r>
              <a:rPr kumimoji="0" lang="pl-PL" altLang="pl-PL" sz="1000" b="0" i="0" u="none" strike="noStrike" cap="none" normalizeH="0" baseline="0" dirty="0">
                <a:ln>
                  <a:noFill/>
                </a:ln>
                <a:solidFill>
                  <a:srgbClr val="70809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dirty="0">
                <a:ln>
                  <a:noFill/>
                </a:ln>
                <a:solidFill>
                  <a:srgbClr val="000000"/>
                </a:solidFill>
                <a:effectLst/>
                <a:latin typeface="Consolas" panose="020B0609020204030204" pitchFamily="49" charset="0"/>
              </a:rPr>
              <a:t>  </a:t>
            </a:r>
            <a:r>
              <a:rPr kumimoji="0" lang="pl-PL" altLang="pl-PL" sz="1000" b="0" i="0" u="none" strike="noStrike" cap="none" normalizeH="0" baseline="0" dirty="0" err="1">
                <a:ln>
                  <a:noFill/>
                </a:ln>
                <a:solidFill>
                  <a:srgbClr val="000000"/>
                </a:solidFill>
                <a:effectLst/>
                <a:latin typeface="Consolas" panose="020B0609020204030204" pitchFamily="49" charset="0"/>
              </a:rPr>
              <a:t>app</a:t>
            </a:r>
            <a:r>
              <a:rPr kumimoji="0" lang="pl-PL" altLang="pl-PL" sz="1000" b="0" i="0" u="none" strike="noStrike" cap="none" normalizeH="0" baseline="0" dirty="0" err="1">
                <a:ln>
                  <a:noFill/>
                </a:ln>
                <a:solidFill>
                  <a:srgbClr val="999999"/>
                </a:solidFill>
                <a:effectLst/>
                <a:latin typeface="Consolas" panose="020B0609020204030204" pitchFamily="49" charset="0"/>
              </a:rPr>
              <a:t>.</a:t>
            </a:r>
            <a:r>
              <a:rPr kumimoji="0" lang="pl-PL" altLang="pl-PL" sz="1000" b="0" i="0" u="none" strike="noStrike" cap="none" normalizeH="0" baseline="0" dirty="0" err="1">
                <a:ln>
                  <a:noFill/>
                </a:ln>
                <a:solidFill>
                  <a:srgbClr val="DD4A68"/>
                </a:solidFill>
                <a:effectLst/>
                <a:latin typeface="Consolas" panose="020B0609020204030204" pitchFamily="49" charset="0"/>
              </a:rPr>
              <a:t>post</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669900"/>
                </a:solidFill>
                <a:effectLst/>
                <a:latin typeface="Consolas" panose="020B0609020204030204" pitchFamily="49" charset="0"/>
              </a:rPr>
              <a:t>'/'</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000000"/>
                </a:solidFill>
                <a:effectLst/>
                <a:latin typeface="Consolas" panose="020B0609020204030204" pitchFamily="49" charset="0"/>
              </a:rPr>
              <a:t> </a:t>
            </a:r>
            <a:r>
              <a:rPr kumimoji="0" lang="pl-PL" altLang="pl-PL" sz="1000" b="0" i="0" u="none" strike="noStrike" cap="none" normalizeH="0" baseline="0" dirty="0" err="1">
                <a:ln>
                  <a:noFill/>
                </a:ln>
                <a:solidFill>
                  <a:srgbClr val="0077AA"/>
                </a:solidFill>
                <a:effectLst/>
                <a:latin typeface="Consolas" panose="020B0609020204030204" pitchFamily="49" charset="0"/>
              </a:rPr>
              <a:t>function</a:t>
            </a:r>
            <a:r>
              <a:rPr kumimoji="0" lang="pl-PL" altLang="pl-PL" sz="1000" b="0" i="0" u="none" strike="noStrike" cap="none" normalizeH="0" baseline="0" dirty="0">
                <a:ln>
                  <a:noFill/>
                </a:ln>
                <a:solidFill>
                  <a:srgbClr val="000000"/>
                </a:solidFill>
                <a:effectLst/>
                <a:latin typeface="Consolas" panose="020B0609020204030204" pitchFamily="49" charset="0"/>
              </a:rPr>
              <a:t> </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err="1">
                <a:ln>
                  <a:noFill/>
                </a:ln>
                <a:solidFill>
                  <a:srgbClr val="000000"/>
                </a:solidFill>
                <a:effectLst/>
                <a:latin typeface="Consolas" panose="020B0609020204030204" pitchFamily="49" charset="0"/>
              </a:rPr>
              <a:t>req</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000000"/>
                </a:solidFill>
                <a:effectLst/>
                <a:latin typeface="Consolas" panose="020B0609020204030204" pitchFamily="49" charset="0"/>
              </a:rPr>
              <a:t> res</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pl-PL" altLang="pl-PL" sz="1000" dirty="0">
                <a:solidFill>
                  <a:srgbClr val="000000"/>
                </a:solidFill>
                <a:latin typeface="Consolas" panose="020B0609020204030204" pitchFamily="49" charset="0"/>
              </a:rPr>
              <a:t>  </a:t>
            </a:r>
            <a:r>
              <a:rPr kumimoji="0" lang="pl-PL" altLang="pl-PL" sz="1000" b="0" i="0" u="none" strike="noStrike" cap="none" normalizeH="0" baseline="0" dirty="0" err="1">
                <a:ln>
                  <a:noFill/>
                </a:ln>
                <a:solidFill>
                  <a:srgbClr val="000000"/>
                </a:solidFill>
                <a:effectLst/>
                <a:latin typeface="Consolas" panose="020B0609020204030204" pitchFamily="49" charset="0"/>
              </a:rPr>
              <a:t>res</a:t>
            </a:r>
            <a:r>
              <a:rPr kumimoji="0" lang="pl-PL" altLang="pl-PL" sz="1000" b="0" i="0" u="none" strike="noStrike" cap="none" normalizeH="0" baseline="0" dirty="0" err="1">
                <a:ln>
                  <a:noFill/>
                </a:ln>
                <a:solidFill>
                  <a:srgbClr val="999999"/>
                </a:solidFill>
                <a:effectLst/>
                <a:latin typeface="Consolas" panose="020B0609020204030204" pitchFamily="49" charset="0"/>
              </a:rPr>
              <a:t>.</a:t>
            </a:r>
            <a:r>
              <a:rPr kumimoji="0" lang="pl-PL" altLang="pl-PL" sz="1000" b="0" i="0" u="none" strike="noStrike" cap="none" normalizeH="0" baseline="0" dirty="0" err="1">
                <a:ln>
                  <a:noFill/>
                </a:ln>
                <a:solidFill>
                  <a:srgbClr val="DD4A68"/>
                </a:solidFill>
                <a:effectLst/>
                <a:latin typeface="Consolas" panose="020B0609020204030204" pitchFamily="49" charset="0"/>
              </a:rPr>
              <a:t>send</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669900"/>
                </a:solidFill>
                <a:effectLst/>
                <a:latin typeface="Consolas" panose="020B0609020204030204" pitchFamily="49" charset="0"/>
              </a:rPr>
              <a:t>'POST </a:t>
            </a:r>
            <a:r>
              <a:rPr kumimoji="0" lang="pl-PL" altLang="pl-PL" sz="1000" b="0" i="0" u="none" strike="noStrike" cap="none" normalizeH="0" baseline="0" dirty="0" err="1">
                <a:ln>
                  <a:noFill/>
                </a:ln>
                <a:solidFill>
                  <a:srgbClr val="669900"/>
                </a:solidFill>
                <a:effectLst/>
                <a:latin typeface="Consolas" panose="020B0609020204030204" pitchFamily="49" charset="0"/>
              </a:rPr>
              <a:t>request</a:t>
            </a:r>
            <a:r>
              <a:rPr kumimoji="0" lang="pl-PL" altLang="pl-PL" sz="1000" b="0" i="0" u="none" strike="noStrike" cap="none" normalizeH="0" baseline="0" dirty="0">
                <a:ln>
                  <a:noFill/>
                </a:ln>
                <a:solidFill>
                  <a:srgbClr val="669900"/>
                </a:solidFill>
                <a:effectLst/>
                <a:latin typeface="Consolas" panose="020B0609020204030204" pitchFamily="49" charset="0"/>
              </a:rPr>
              <a:t> to the </a:t>
            </a:r>
            <a:r>
              <a:rPr kumimoji="0" lang="pl-PL" altLang="pl-PL" sz="1000" b="0" i="0" u="none" strike="noStrike" cap="none" normalizeH="0" baseline="0" dirty="0" err="1">
                <a:ln>
                  <a:noFill/>
                </a:ln>
                <a:solidFill>
                  <a:srgbClr val="669900"/>
                </a:solidFill>
                <a:effectLst/>
                <a:latin typeface="Consolas" panose="020B0609020204030204" pitchFamily="49" charset="0"/>
              </a:rPr>
              <a:t>homepage</a:t>
            </a:r>
            <a:r>
              <a:rPr kumimoji="0" lang="pl-PL" altLang="pl-PL" sz="1000" b="0" i="0" u="none" strike="noStrike" cap="none" normalizeH="0" baseline="0" dirty="0">
                <a:ln>
                  <a:noFill/>
                </a:ln>
                <a:solidFill>
                  <a:srgbClr val="669900"/>
                </a:solidFill>
                <a:effectLst/>
                <a:latin typeface="Consolas" panose="020B0609020204030204" pitchFamily="49" charset="0"/>
              </a:rPr>
              <a:t>'</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000000"/>
                </a:solidFill>
                <a:effectLst/>
                <a:latin typeface="Consolas" panose="020B0609020204030204" pitchFamily="49" charset="0"/>
              </a:rPr>
              <a:t> </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800" b="0" i="0" u="none" strike="noStrike" cap="none" normalizeH="0" baseline="0" dirty="0">
                <a:ln>
                  <a:noFill/>
                </a:ln>
                <a:solidFill>
                  <a:schemeClr val="tx1"/>
                </a:solidFill>
                <a:effectLst/>
              </a:rPr>
              <a:t> </a:t>
            </a: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27B6FF2-7241-42AB-B507-220A7F4026F2}"/>
              </a:ext>
            </a:extLst>
          </p:cNvPr>
          <p:cNvSpPr>
            <a:spLocks noChangeArrowheads="1"/>
          </p:cNvSpPr>
          <p:nvPr/>
        </p:nvSpPr>
        <p:spPr bwMode="auto">
          <a:xfrm>
            <a:off x="1307506" y="3094531"/>
            <a:ext cx="6237605" cy="2202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Routing definiujemy za pomocą metod </a:t>
            </a:r>
            <a:r>
              <a:rPr kumimoji="0" lang="pl-PL" altLang="pl-PL" sz="1000" b="1" i="0" u="none" strike="noStrike" cap="none" normalizeH="0" baseline="0" dirty="0" err="1">
                <a:ln>
                  <a:noFill/>
                </a:ln>
                <a:solidFill>
                  <a:srgbClr val="333333"/>
                </a:solidFill>
                <a:effectLst/>
                <a:latin typeface="Arial Unicode MS"/>
              </a:rPr>
              <a:t>app</a:t>
            </a:r>
            <a:r>
              <a:rPr kumimoji="0" lang="pl-PL" altLang="pl-PL" sz="1000" b="1" i="0" u="none" strike="noStrike" cap="none" normalizeH="0" baseline="0" dirty="0">
                <a:ln>
                  <a:noFill/>
                </a:ln>
                <a:solidFill>
                  <a:srgbClr val="333333"/>
                </a:solidFill>
                <a:effectLst/>
                <a:latin typeface="Arial Unicode MS"/>
              </a:rPr>
              <a:t> </a:t>
            </a:r>
            <a:r>
              <a:rPr kumimoji="0" lang="pl-PL" altLang="pl-PL" sz="1000" b="1" i="0" u="none" strike="noStrike" cap="none" normalizeH="0" baseline="0" dirty="0" err="1">
                <a:ln>
                  <a:noFill/>
                </a:ln>
                <a:solidFill>
                  <a:srgbClr val="555555"/>
                </a:solidFill>
                <a:effectLst/>
                <a:latin typeface="Open Sans" panose="020B0606030504020204" pitchFamily="34" charset="0"/>
                <a:cs typeface="Open Sans" panose="020B0606030504020204" pitchFamily="34" charset="0"/>
              </a:rPr>
              <a:t>object</a:t>
            </a: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 Express, </a:t>
            </a:r>
          </a:p>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które odpowiadają metodom HTTP; </a:t>
            </a:r>
          </a:p>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na przykład </a:t>
            </a:r>
            <a:r>
              <a:rPr kumimoji="0" lang="pl-PL" altLang="pl-PL" sz="1000" b="1" i="0" u="none" strike="noStrike" cap="none" normalizeH="0" baseline="0" dirty="0" err="1">
                <a:ln>
                  <a:noFill/>
                </a:ln>
                <a:solidFill>
                  <a:srgbClr val="333333"/>
                </a:solidFill>
                <a:effectLst/>
                <a:highlight>
                  <a:srgbClr val="FFFF00"/>
                </a:highlight>
                <a:latin typeface="Arial Unicode MS"/>
              </a:rPr>
              <a:t>app.get</a:t>
            </a:r>
            <a:r>
              <a:rPr kumimoji="0" lang="pl-PL" altLang="pl-PL" sz="1000" b="1" i="0" u="none" strike="noStrike" cap="none" normalizeH="0" baseline="0" dirty="0">
                <a:ln>
                  <a:noFill/>
                </a:ln>
                <a:solidFill>
                  <a:srgbClr val="333333"/>
                </a:solidFill>
                <a:effectLst/>
                <a:highlight>
                  <a:srgbClr val="FFFF00"/>
                </a:highlight>
                <a:latin typeface="Arial Unicode MS"/>
              </a:rPr>
              <a:t>() </a:t>
            </a: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do obsługi żądań GET </a:t>
            </a:r>
          </a:p>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i </a:t>
            </a:r>
            <a:r>
              <a:rPr kumimoji="0" lang="pl-PL" altLang="pl-PL" sz="1000" b="1" i="0" u="none" strike="noStrike" cap="none" normalizeH="0" baseline="0" dirty="0" err="1">
                <a:ln>
                  <a:noFill/>
                </a:ln>
                <a:solidFill>
                  <a:srgbClr val="333333"/>
                </a:solidFill>
                <a:effectLst/>
                <a:highlight>
                  <a:srgbClr val="FFFF00"/>
                </a:highlight>
                <a:latin typeface="Arial Unicode MS"/>
              </a:rPr>
              <a:t>app.post</a:t>
            </a:r>
            <a:r>
              <a:rPr kumimoji="0" lang="pl-PL" altLang="pl-PL" sz="1000" b="1" i="0" u="none" strike="noStrike" cap="none" normalizeH="0" baseline="0" dirty="0">
                <a:ln>
                  <a:noFill/>
                </a:ln>
                <a:solidFill>
                  <a:srgbClr val="333333"/>
                </a:solidFill>
                <a:effectLst/>
                <a:highlight>
                  <a:srgbClr val="FFFF00"/>
                </a:highlight>
                <a:latin typeface="Arial Unicode MS"/>
              </a:rPr>
              <a:t> </a:t>
            </a: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obsługi żądań POST. </a:t>
            </a:r>
          </a:p>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Pełna lista znajduje się w </a:t>
            </a:r>
            <a:r>
              <a:rPr kumimoji="0" lang="pl-PL" altLang="pl-PL" sz="1000" b="1" i="0" u="none" strike="noStrike" cap="none" normalizeH="0" baseline="0" dirty="0" err="1">
                <a:ln>
                  <a:noFill/>
                </a:ln>
                <a:solidFill>
                  <a:srgbClr val="259DFF"/>
                </a:solidFill>
                <a:effectLst/>
                <a:highlight>
                  <a:srgbClr val="FFFF00"/>
                </a:highlight>
                <a:latin typeface="Open Sans" panose="020B0606030504020204" pitchFamily="34" charset="0"/>
                <a:cs typeface="Open Sans" panose="020B0606030504020204" pitchFamily="34" charset="0"/>
                <a:hlinkClick r:id="rId2"/>
              </a:rPr>
              <a:t>app.METHOD</a:t>
            </a:r>
            <a:r>
              <a:rPr kumimoji="0" lang="pl-PL" altLang="pl-PL" sz="1000" b="1" i="0" u="none" strike="noStrike" cap="none" normalizeH="0" baseline="0" dirty="0">
                <a:ln>
                  <a:noFill/>
                </a:ln>
                <a:solidFill>
                  <a:srgbClr val="555555"/>
                </a:solidFill>
                <a:effectLst/>
                <a:highlight>
                  <a:srgbClr val="FFFF00"/>
                </a:highlight>
                <a:latin typeface="Open Sans" panose="020B0606030504020204" pitchFamily="34" charset="0"/>
                <a:cs typeface="Open Sans" panose="020B0606030504020204" pitchFamily="34" charset="0"/>
              </a:rPr>
              <a:t> </a:t>
            </a: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 </a:t>
            </a:r>
          </a:p>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Możesz także użyć </a:t>
            </a:r>
            <a:r>
              <a:rPr kumimoji="0" lang="pl-PL" altLang="pl-PL" sz="1000" b="1" i="0" u="none" strike="noStrike" cap="none" normalizeH="0" baseline="0" dirty="0" err="1">
                <a:ln>
                  <a:noFill/>
                </a:ln>
                <a:solidFill>
                  <a:srgbClr val="259DFF"/>
                </a:solidFill>
                <a:effectLst/>
                <a:latin typeface="Open Sans" panose="020B0606030504020204" pitchFamily="34" charset="0"/>
                <a:cs typeface="Open Sans" panose="020B0606030504020204" pitchFamily="34" charset="0"/>
                <a:hlinkClick r:id="rId3"/>
              </a:rPr>
              <a:t>app.all</a:t>
            </a:r>
            <a:r>
              <a:rPr kumimoji="0" lang="pl-PL" altLang="pl-PL" sz="1000" b="1" i="0" u="none" strike="noStrike" cap="none" normalizeH="0" baseline="0" dirty="0">
                <a:ln>
                  <a:noFill/>
                </a:ln>
                <a:solidFill>
                  <a:srgbClr val="259DFF"/>
                </a:solidFill>
                <a:effectLst/>
                <a:latin typeface="Open Sans" panose="020B0606030504020204" pitchFamily="34" charset="0"/>
                <a:cs typeface="Open Sans" panose="020B0606030504020204" pitchFamily="34" charset="0"/>
                <a:hlinkClick r:id="rId3"/>
              </a:rPr>
              <a:t> ()</a:t>
            </a: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 do obsługi wszystkich metod HTTP </a:t>
            </a:r>
          </a:p>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i </a:t>
            </a:r>
            <a:r>
              <a:rPr kumimoji="0" lang="pl-PL" altLang="pl-PL" sz="1000" b="1" i="0" u="none" strike="noStrike" cap="none" normalizeH="0" baseline="0" dirty="0" err="1">
                <a:ln>
                  <a:noFill/>
                </a:ln>
                <a:solidFill>
                  <a:srgbClr val="259DFF"/>
                </a:solidFill>
                <a:effectLst/>
                <a:latin typeface="Open Sans" panose="020B0606030504020204" pitchFamily="34" charset="0"/>
                <a:cs typeface="Open Sans" panose="020B0606030504020204" pitchFamily="34" charset="0"/>
                <a:hlinkClick r:id="rId4"/>
              </a:rPr>
              <a:t>app.use</a:t>
            </a:r>
            <a:r>
              <a:rPr kumimoji="0" lang="pl-PL" altLang="pl-PL" sz="1000" b="1" i="0" u="none" strike="noStrike" cap="none" normalizeH="0" baseline="0" dirty="0">
                <a:ln>
                  <a:noFill/>
                </a:ln>
                <a:solidFill>
                  <a:srgbClr val="259DFF"/>
                </a:solidFill>
                <a:effectLst/>
                <a:latin typeface="Open Sans" panose="020B0606030504020204" pitchFamily="34" charset="0"/>
                <a:cs typeface="Open Sans" panose="020B0606030504020204" pitchFamily="34" charset="0"/>
                <a:hlinkClick r:id="rId4"/>
              </a:rPr>
              <a:t> () w</a:t>
            </a: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 celu określenia oprogramowania pośredniego jako funkcji wywołania zwrotnego</a:t>
            </a:r>
            <a:r>
              <a:rPr kumimoji="0" lang="pl-PL" altLang="pl-PL" sz="800" b="1" i="0" u="none" strike="noStrike" cap="none" normalizeH="0" baseline="0" dirty="0">
                <a:ln>
                  <a:noFill/>
                </a:ln>
                <a:solidFill>
                  <a:schemeClr val="tx1"/>
                </a:solidFill>
                <a:effectLst/>
              </a:rPr>
              <a:t> </a:t>
            </a:r>
            <a:endParaRPr kumimoji="0" lang="pl-PL" altLang="pl-PL"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0574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BF43DEE-9D0A-4175-9A13-A5835419BB40}"/>
              </a:ext>
            </a:extLst>
          </p:cNvPr>
          <p:cNvSpPr>
            <a:spLocks noGrp="1"/>
          </p:cNvSpPr>
          <p:nvPr>
            <p:ph type="title"/>
          </p:nvPr>
        </p:nvSpPr>
        <p:spPr/>
        <p:txBody>
          <a:bodyPr/>
          <a:lstStyle/>
          <a:p>
            <a:r>
              <a:rPr lang="pl-PL" dirty="0"/>
              <a:t>Express</a:t>
            </a:r>
          </a:p>
        </p:txBody>
      </p:sp>
      <p:sp>
        <p:nvSpPr>
          <p:cNvPr id="4" name="Rectangle 1">
            <a:extLst>
              <a:ext uri="{FF2B5EF4-FFF2-40B4-BE49-F238E27FC236}">
                <a16:creationId xmlns:a16="http://schemas.microsoft.com/office/drawing/2014/main" id="{9BA680F5-D783-40E8-BE2B-149895601B65}"/>
              </a:ext>
            </a:extLst>
          </p:cNvPr>
          <p:cNvSpPr>
            <a:spLocks noGrp="1" noChangeArrowheads="1"/>
          </p:cNvSpPr>
          <p:nvPr>
            <p:ph idx="1"/>
          </p:nvPr>
        </p:nvSpPr>
        <p:spPr bwMode="auto">
          <a:xfrm>
            <a:off x="1378540" y="2620749"/>
            <a:ext cx="5907527" cy="714248"/>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dirty="0" err="1">
                <a:ln>
                  <a:noFill/>
                </a:ln>
                <a:solidFill>
                  <a:schemeClr val="tx1"/>
                </a:solidFill>
                <a:effectLst/>
                <a:latin typeface="Arial" panose="020B0604020202020204" pitchFamily="34" charset="0"/>
              </a:rPr>
              <a:t>Renderowanie</a:t>
            </a:r>
            <a:r>
              <a:rPr kumimoji="0" lang="pl-PL" altLang="pl-PL" sz="1800" b="0" i="0" u="none" strike="noStrike" cap="none" normalizeH="0" baseline="0" dirty="0">
                <a:ln>
                  <a:noFill/>
                </a:ln>
                <a:solidFill>
                  <a:schemeClr val="tx1"/>
                </a:solidFill>
                <a:effectLst/>
                <a:latin typeface="Arial" panose="020B0604020202020204" pitchFamily="34" charset="0"/>
              </a:rPr>
              <a:t> widoków </a:t>
            </a:r>
            <a:r>
              <a:rPr lang="pl-PL" altLang="pl-PL" sz="1800" dirty="0">
                <a:solidFill>
                  <a:schemeClr val="tx1"/>
                </a:solidFill>
                <a:latin typeface="Arial" panose="020B0604020202020204" pitchFamily="34" charset="0"/>
              </a:rPr>
              <a:t>w Express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8" name="pole tekstowe 7">
            <a:extLst>
              <a:ext uri="{FF2B5EF4-FFF2-40B4-BE49-F238E27FC236}">
                <a16:creationId xmlns:a16="http://schemas.microsoft.com/office/drawing/2014/main" id="{2A047B8C-4656-4F13-998E-FA52A674B258}"/>
              </a:ext>
            </a:extLst>
          </p:cNvPr>
          <p:cNvSpPr txBox="1"/>
          <p:nvPr/>
        </p:nvSpPr>
        <p:spPr>
          <a:xfrm>
            <a:off x="1155164" y="2084865"/>
            <a:ext cx="9942632" cy="369332"/>
          </a:xfrm>
          <a:prstGeom prst="rect">
            <a:avLst/>
          </a:prstGeom>
          <a:noFill/>
        </p:spPr>
        <p:txBody>
          <a:bodyPr wrap="square" rtlCol="0">
            <a:spAutoFit/>
          </a:bodyPr>
          <a:lstStyle/>
          <a:p>
            <a:r>
              <a:rPr lang="pl-PL" dirty="0">
                <a:latin typeface="Calibri" panose="020F0502020204030204" pitchFamily="34" charset="0"/>
                <a:cs typeface="Calibri" panose="020F0502020204030204" pitchFamily="34" charset="0"/>
              </a:rPr>
              <a:t>Express to </a:t>
            </a:r>
            <a:r>
              <a:rPr lang="pl-PL" dirty="0" err="1">
                <a:latin typeface="Calibri" panose="020F0502020204030204" pitchFamily="34" charset="0"/>
                <a:cs typeface="Calibri" panose="020F0502020204030204" pitchFamily="34" charset="0"/>
              </a:rPr>
              <a:t>framework</a:t>
            </a:r>
            <a:r>
              <a:rPr lang="pl-PL" dirty="0">
                <a:latin typeface="Calibri" panose="020F0502020204030204" pitchFamily="34" charset="0"/>
                <a:cs typeface="Calibri" panose="020F0502020204030204" pitchFamily="34" charset="0"/>
              </a:rPr>
              <a:t> upraszczający pracę z zadaniami dotyczącymi tworzenia serwerów http</a:t>
            </a:r>
          </a:p>
        </p:txBody>
      </p:sp>
      <p:sp>
        <p:nvSpPr>
          <p:cNvPr id="6" name="Rectangle 2">
            <a:extLst>
              <a:ext uri="{FF2B5EF4-FFF2-40B4-BE49-F238E27FC236}">
                <a16:creationId xmlns:a16="http://schemas.microsoft.com/office/drawing/2014/main" id="{C05524CB-6454-4C44-8D84-195D6F8FDE4C}"/>
              </a:ext>
            </a:extLst>
          </p:cNvPr>
          <p:cNvSpPr>
            <a:spLocks noChangeArrowheads="1"/>
          </p:cNvSpPr>
          <p:nvPr/>
        </p:nvSpPr>
        <p:spPr bwMode="auto">
          <a:xfrm>
            <a:off x="7743038" y="3706344"/>
            <a:ext cx="3473042" cy="621915"/>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en-US" altLang="pl-PL" sz="1000" dirty="0">
                <a:solidFill>
                  <a:srgbClr val="708090"/>
                </a:solidFill>
                <a:latin typeface="Consolas" panose="020B0609020204030204" pitchFamily="49" charset="0"/>
              </a:rPr>
              <a:t>let app = express();</a:t>
            </a:r>
          </a:p>
          <a:p>
            <a:pPr lvl="0" eaLnBrk="0" fontAlgn="base" hangingPunct="0">
              <a:spcBef>
                <a:spcPct val="0"/>
              </a:spcBef>
              <a:spcAft>
                <a:spcPct val="0"/>
              </a:spcAft>
            </a:pPr>
            <a:endParaRPr lang="en-US" altLang="pl-PL" sz="1000" dirty="0">
              <a:solidFill>
                <a:srgbClr val="708090"/>
              </a:solidFill>
              <a:latin typeface="Consolas" panose="020B0609020204030204" pitchFamily="49" charset="0"/>
            </a:endParaRPr>
          </a:p>
          <a:p>
            <a:pPr lvl="0" eaLnBrk="0" fontAlgn="base" hangingPunct="0">
              <a:spcBef>
                <a:spcPct val="0"/>
              </a:spcBef>
              <a:spcAft>
                <a:spcPct val="0"/>
              </a:spcAft>
            </a:pPr>
            <a:r>
              <a:rPr lang="en-US" altLang="pl-PL" sz="1000" dirty="0" err="1">
                <a:solidFill>
                  <a:srgbClr val="708090"/>
                </a:solidFill>
                <a:latin typeface="Consolas" panose="020B0609020204030204" pitchFamily="49" charset="0"/>
              </a:rPr>
              <a:t>app.set</a:t>
            </a:r>
            <a:r>
              <a:rPr lang="en-US" altLang="pl-PL" sz="1000" dirty="0">
                <a:solidFill>
                  <a:srgbClr val="708090"/>
                </a:solidFill>
                <a:latin typeface="Consolas" panose="020B0609020204030204" pitchFamily="49" charset="0"/>
              </a:rPr>
              <a:t>("view engine", "pug");</a:t>
            </a: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27B6FF2-7241-42AB-B507-220A7F4026F2}"/>
              </a:ext>
            </a:extLst>
          </p:cNvPr>
          <p:cNvSpPr>
            <a:spLocks noChangeArrowheads="1"/>
          </p:cNvSpPr>
          <p:nvPr/>
        </p:nvSpPr>
        <p:spPr bwMode="auto">
          <a:xfrm>
            <a:off x="1307506" y="3102770"/>
            <a:ext cx="5437243" cy="2186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Express pozwala na użycie wielu niezależnych silników ułatwiających </a:t>
            </a:r>
            <a:r>
              <a:rPr kumimoji="0" lang="pl-PL" altLang="pl-PL" sz="1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renderowanie</a:t>
            </a:r>
            <a:r>
              <a:rPr kumimoji="0" lang="pl-PL" altLang="pl-PL"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widoków. </a:t>
            </a:r>
            <a:r>
              <a:rPr lang="pl-PL" altLang="pl-PL" sz="1400" b="1" dirty="0">
                <a:latin typeface="Calibri" panose="020F0502020204030204" pitchFamily="34" charset="0"/>
                <a:cs typeface="Calibri" panose="020F0502020204030204" pitchFamily="34" charset="0"/>
              </a:rPr>
              <a:t>My zajmiemy się dzisiaj silnikiem o nazwie PUG. Jego główna zaleta to uproszczenie składni </a:t>
            </a:r>
            <a:r>
              <a:rPr lang="pl-PL" altLang="pl-PL" sz="1400" b="1" dirty="0" err="1">
                <a:latin typeface="Calibri" panose="020F0502020204030204" pitchFamily="34" charset="0"/>
                <a:cs typeface="Calibri" panose="020F0502020204030204" pitchFamily="34" charset="0"/>
              </a:rPr>
              <a:t>html</a:t>
            </a:r>
            <a:r>
              <a:rPr lang="pl-PL" altLang="pl-PL" sz="1400" b="1" dirty="0">
                <a:latin typeface="Calibri" panose="020F0502020204030204" pitchFamily="34" charset="0"/>
                <a:cs typeface="Calibri" panose="020F0502020204030204" pitchFamily="34" charset="0"/>
              </a:rPr>
              <a:t> i możliwość łatwego wprowadzania zmiennych do kodu </a:t>
            </a:r>
            <a:r>
              <a:rPr lang="pl-PL" altLang="pl-PL" sz="1400" b="1" dirty="0" err="1">
                <a:latin typeface="Calibri" panose="020F0502020204030204" pitchFamily="34" charset="0"/>
                <a:cs typeface="Calibri" panose="020F0502020204030204" pitchFamily="34" charset="0"/>
              </a:rPr>
              <a:t>html</a:t>
            </a:r>
            <a:r>
              <a:rPr lang="pl-PL" altLang="pl-PL" sz="1400" b="1" dirty="0">
                <a:latin typeface="Calibri" panose="020F0502020204030204" pitchFamily="34" charset="0"/>
                <a:cs typeface="Calibri" panose="020F0502020204030204" pitchFamily="34" charset="0"/>
              </a:rPr>
              <a:t>.</a:t>
            </a:r>
          </a:p>
          <a:p>
            <a:pPr lvl="0" eaLnBrk="0" fontAlgn="base" hangingPunct="0">
              <a:lnSpc>
                <a:spcPct val="200000"/>
              </a:lnSpc>
              <a:spcBef>
                <a:spcPct val="0"/>
              </a:spcBef>
              <a:spcAft>
                <a:spcPct val="0"/>
              </a:spcAft>
            </a:pPr>
            <a:r>
              <a:rPr lang="pl-PL" altLang="pl-PL" sz="1400" b="1" dirty="0" err="1">
                <a:highlight>
                  <a:srgbClr val="FFFF00"/>
                </a:highlight>
                <a:latin typeface="Calibri" panose="020F0502020204030204" pitchFamily="34" charset="0"/>
                <a:cs typeface="Calibri" panose="020F0502020204030204" pitchFamily="34" charset="0"/>
              </a:rPr>
              <a:t>npm</a:t>
            </a:r>
            <a:r>
              <a:rPr lang="pl-PL" altLang="pl-PL" sz="1400" b="1" dirty="0">
                <a:highlight>
                  <a:srgbClr val="FFFF00"/>
                </a:highlight>
                <a:latin typeface="Calibri" panose="020F0502020204030204" pitchFamily="34" charset="0"/>
                <a:cs typeface="Calibri" panose="020F0502020204030204" pitchFamily="34" charset="0"/>
              </a:rPr>
              <a:t> </a:t>
            </a:r>
            <a:r>
              <a:rPr lang="pl-PL" altLang="pl-PL" sz="1400" b="1" dirty="0" err="1">
                <a:highlight>
                  <a:srgbClr val="FFFF00"/>
                </a:highlight>
                <a:latin typeface="Calibri" panose="020F0502020204030204" pitchFamily="34" charset="0"/>
                <a:cs typeface="Calibri" panose="020F0502020204030204" pitchFamily="34" charset="0"/>
              </a:rPr>
              <a:t>install</a:t>
            </a:r>
            <a:r>
              <a:rPr lang="pl-PL" altLang="pl-PL" sz="1400" b="1" dirty="0">
                <a:highlight>
                  <a:srgbClr val="FFFF00"/>
                </a:highlight>
                <a:latin typeface="Calibri" panose="020F0502020204030204" pitchFamily="34" charset="0"/>
                <a:cs typeface="Calibri" panose="020F0502020204030204" pitchFamily="34" charset="0"/>
              </a:rPr>
              <a:t> --</a:t>
            </a:r>
            <a:r>
              <a:rPr lang="pl-PL" altLang="pl-PL" sz="1400" b="1" dirty="0" err="1">
                <a:highlight>
                  <a:srgbClr val="FFFF00"/>
                </a:highlight>
                <a:latin typeface="Calibri" panose="020F0502020204030204" pitchFamily="34" charset="0"/>
                <a:cs typeface="Calibri" panose="020F0502020204030204" pitchFamily="34" charset="0"/>
              </a:rPr>
              <a:t>save</a:t>
            </a:r>
            <a:r>
              <a:rPr lang="pl-PL" altLang="pl-PL" sz="1400" b="1" dirty="0">
                <a:highlight>
                  <a:srgbClr val="FFFF00"/>
                </a:highlight>
                <a:latin typeface="Calibri" panose="020F0502020204030204" pitchFamily="34" charset="0"/>
                <a:cs typeface="Calibri" panose="020F0502020204030204" pitchFamily="34" charset="0"/>
              </a:rPr>
              <a:t> </a:t>
            </a:r>
            <a:r>
              <a:rPr lang="pl-PL" altLang="pl-PL" sz="1400" b="1" dirty="0" err="1">
                <a:highlight>
                  <a:srgbClr val="FFFF00"/>
                </a:highlight>
                <a:latin typeface="Calibri" panose="020F0502020204030204" pitchFamily="34" charset="0"/>
                <a:cs typeface="Calibri" panose="020F0502020204030204" pitchFamily="34" charset="0"/>
              </a:rPr>
              <a:t>pug</a:t>
            </a:r>
            <a:endParaRPr lang="pl-PL" altLang="pl-PL" sz="1400" b="1" dirty="0">
              <a:highlight>
                <a:srgbClr val="FFFF00"/>
              </a:highlight>
              <a:latin typeface="Calibri" panose="020F0502020204030204" pitchFamily="34" charset="0"/>
              <a:cs typeface="Calibri" panose="020F0502020204030204" pitchFamily="34" charset="0"/>
            </a:endParaRPr>
          </a:p>
        </p:txBody>
      </p:sp>
      <p:sp>
        <p:nvSpPr>
          <p:cNvPr id="9" name="Rectangle 2">
            <a:extLst>
              <a:ext uri="{FF2B5EF4-FFF2-40B4-BE49-F238E27FC236}">
                <a16:creationId xmlns:a16="http://schemas.microsoft.com/office/drawing/2014/main" id="{CBF55F63-850F-4A49-B64F-7DDDCA9BE6D4}"/>
              </a:ext>
            </a:extLst>
          </p:cNvPr>
          <p:cNvSpPr>
            <a:spLocks noChangeArrowheads="1"/>
          </p:cNvSpPr>
          <p:nvPr/>
        </p:nvSpPr>
        <p:spPr bwMode="auto">
          <a:xfrm>
            <a:off x="7743038" y="4783574"/>
            <a:ext cx="3473042" cy="775803"/>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en-US" altLang="pl-PL" sz="1000" dirty="0">
                <a:solidFill>
                  <a:srgbClr val="708090"/>
                </a:solidFill>
                <a:latin typeface="Consolas" panose="020B0609020204030204" pitchFamily="49" charset="0"/>
              </a:rPr>
              <a:t>html</a:t>
            </a:r>
          </a:p>
          <a:p>
            <a:pPr lvl="0" eaLnBrk="0" fontAlgn="base" hangingPunct="0">
              <a:spcBef>
                <a:spcPct val="0"/>
              </a:spcBef>
              <a:spcAft>
                <a:spcPct val="0"/>
              </a:spcAft>
            </a:pPr>
            <a:r>
              <a:rPr lang="en-US" altLang="pl-PL" sz="1000" dirty="0">
                <a:solidFill>
                  <a:srgbClr val="708090"/>
                </a:solidFill>
                <a:latin typeface="Consolas" panose="020B0609020204030204" pitchFamily="49" charset="0"/>
              </a:rPr>
              <a:t>    body</a:t>
            </a:r>
          </a:p>
          <a:p>
            <a:pPr lvl="0" eaLnBrk="0" fontAlgn="base" hangingPunct="0">
              <a:spcBef>
                <a:spcPct val="0"/>
              </a:spcBef>
              <a:spcAft>
                <a:spcPct val="0"/>
              </a:spcAft>
            </a:pPr>
            <a:r>
              <a:rPr lang="en-US" altLang="pl-PL" sz="1000" dirty="0">
                <a:solidFill>
                  <a:srgbClr val="708090"/>
                </a:solidFill>
                <a:latin typeface="Consolas" panose="020B0609020204030204" pitchFamily="49" charset="0"/>
              </a:rPr>
              <a:t>        h1 Hello World!</a:t>
            </a:r>
          </a:p>
          <a:p>
            <a:pPr lvl="0" eaLnBrk="0" fontAlgn="base" hangingPunct="0">
              <a:spcBef>
                <a:spcPct val="0"/>
              </a:spcBef>
              <a:spcAft>
                <a:spcPct val="0"/>
              </a:spcAft>
            </a:pPr>
            <a:r>
              <a:rPr lang="en-US" altLang="pl-PL" sz="1000" dirty="0">
                <a:solidFill>
                  <a:srgbClr val="708090"/>
                </a:solidFill>
                <a:latin typeface="Consolas" panose="020B0609020204030204" pitchFamily="49" charset="0"/>
              </a:rPr>
              <a:t>        p Nothing to see here.</a:t>
            </a: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5" name="pole tekstowe 4">
            <a:extLst>
              <a:ext uri="{FF2B5EF4-FFF2-40B4-BE49-F238E27FC236}">
                <a16:creationId xmlns:a16="http://schemas.microsoft.com/office/drawing/2014/main" id="{83CCD0C5-8F67-40D2-AAEB-5ED8EA6BF5C2}"/>
              </a:ext>
            </a:extLst>
          </p:cNvPr>
          <p:cNvSpPr txBox="1"/>
          <p:nvPr/>
        </p:nvSpPr>
        <p:spPr>
          <a:xfrm>
            <a:off x="6744749" y="4017301"/>
            <a:ext cx="660758" cy="923330"/>
          </a:xfrm>
          <a:prstGeom prst="rect">
            <a:avLst/>
          </a:prstGeom>
          <a:noFill/>
        </p:spPr>
        <p:txBody>
          <a:bodyPr wrap="none" rtlCol="0">
            <a:spAutoFit/>
          </a:bodyPr>
          <a:lstStyle/>
          <a:p>
            <a:r>
              <a:rPr lang="pl-PL" dirty="0" err="1"/>
              <a:t>Node</a:t>
            </a:r>
            <a:endParaRPr lang="pl-PL" dirty="0"/>
          </a:p>
          <a:p>
            <a:endParaRPr lang="pl-PL" dirty="0"/>
          </a:p>
          <a:p>
            <a:r>
              <a:rPr lang="pl-PL" dirty="0"/>
              <a:t>PUG</a:t>
            </a:r>
          </a:p>
        </p:txBody>
      </p:sp>
      <p:cxnSp>
        <p:nvCxnSpPr>
          <p:cNvPr id="11" name="Łącznik prosty ze strzałką 10">
            <a:extLst>
              <a:ext uri="{FF2B5EF4-FFF2-40B4-BE49-F238E27FC236}">
                <a16:creationId xmlns:a16="http://schemas.microsoft.com/office/drawing/2014/main" id="{75C30A5F-FE8E-4333-B430-F7D0B467EC78}"/>
              </a:ext>
            </a:extLst>
          </p:cNvPr>
          <p:cNvCxnSpPr/>
          <p:nvPr/>
        </p:nvCxnSpPr>
        <p:spPr>
          <a:xfrm flipV="1">
            <a:off x="7390701" y="4017301"/>
            <a:ext cx="352337" cy="178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2B979EC2-450D-473A-94D6-683CFEC8152B}"/>
              </a:ext>
            </a:extLst>
          </p:cNvPr>
          <p:cNvCxnSpPr>
            <a:cxnSpLocks/>
          </p:cNvCxnSpPr>
          <p:nvPr/>
        </p:nvCxnSpPr>
        <p:spPr>
          <a:xfrm>
            <a:off x="7286067" y="4783575"/>
            <a:ext cx="356304" cy="241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6781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BF43DEE-9D0A-4175-9A13-A5835419BB40}"/>
              </a:ext>
            </a:extLst>
          </p:cNvPr>
          <p:cNvSpPr>
            <a:spLocks noGrp="1"/>
          </p:cNvSpPr>
          <p:nvPr>
            <p:ph type="title"/>
          </p:nvPr>
        </p:nvSpPr>
        <p:spPr/>
        <p:txBody>
          <a:bodyPr/>
          <a:lstStyle/>
          <a:p>
            <a:r>
              <a:rPr lang="pl-PL" dirty="0"/>
              <a:t>Express</a:t>
            </a:r>
          </a:p>
        </p:txBody>
      </p:sp>
      <p:sp>
        <p:nvSpPr>
          <p:cNvPr id="4" name="Rectangle 1">
            <a:extLst>
              <a:ext uri="{FF2B5EF4-FFF2-40B4-BE49-F238E27FC236}">
                <a16:creationId xmlns:a16="http://schemas.microsoft.com/office/drawing/2014/main" id="{9BA680F5-D783-40E8-BE2B-149895601B65}"/>
              </a:ext>
            </a:extLst>
          </p:cNvPr>
          <p:cNvSpPr>
            <a:spLocks noGrp="1" noChangeArrowheads="1"/>
          </p:cNvSpPr>
          <p:nvPr>
            <p:ph idx="1"/>
          </p:nvPr>
        </p:nvSpPr>
        <p:spPr bwMode="auto">
          <a:xfrm>
            <a:off x="1378540" y="2620749"/>
            <a:ext cx="5907527" cy="714248"/>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dirty="0" err="1">
                <a:ln>
                  <a:noFill/>
                </a:ln>
                <a:solidFill>
                  <a:schemeClr val="tx1"/>
                </a:solidFill>
                <a:effectLst/>
                <a:latin typeface="Arial" panose="020B0604020202020204" pitchFamily="34" charset="0"/>
              </a:rPr>
              <a:t>Middleware</a:t>
            </a:r>
            <a:r>
              <a:rPr kumimoji="0" lang="pl-PL" altLang="pl-PL" sz="1800" b="0" i="0" u="none" strike="noStrike" cap="none" normalizeH="0" baseline="0" dirty="0">
                <a:ln>
                  <a:noFill/>
                </a:ln>
                <a:solidFill>
                  <a:schemeClr val="tx1"/>
                </a:solidFill>
                <a:effectLst/>
                <a:latin typeface="Arial" panose="020B0604020202020204" pitchFamily="34" charset="0"/>
              </a:rPr>
              <a:t> </a:t>
            </a:r>
            <a:r>
              <a:rPr lang="pl-PL" altLang="pl-PL" sz="1800" dirty="0">
                <a:solidFill>
                  <a:schemeClr val="tx1"/>
                </a:solidFill>
                <a:latin typeface="Arial" panose="020B0604020202020204" pitchFamily="34" charset="0"/>
              </a:rPr>
              <a:t>w Express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8" name="pole tekstowe 7">
            <a:extLst>
              <a:ext uri="{FF2B5EF4-FFF2-40B4-BE49-F238E27FC236}">
                <a16:creationId xmlns:a16="http://schemas.microsoft.com/office/drawing/2014/main" id="{2A047B8C-4656-4F13-998E-FA52A674B258}"/>
              </a:ext>
            </a:extLst>
          </p:cNvPr>
          <p:cNvSpPr txBox="1"/>
          <p:nvPr/>
        </p:nvSpPr>
        <p:spPr>
          <a:xfrm>
            <a:off x="1155164" y="2084865"/>
            <a:ext cx="9942632" cy="369332"/>
          </a:xfrm>
          <a:prstGeom prst="rect">
            <a:avLst/>
          </a:prstGeom>
          <a:noFill/>
        </p:spPr>
        <p:txBody>
          <a:bodyPr wrap="square" rtlCol="0">
            <a:spAutoFit/>
          </a:bodyPr>
          <a:lstStyle/>
          <a:p>
            <a:r>
              <a:rPr lang="pl-PL" dirty="0">
                <a:latin typeface="Calibri" panose="020F0502020204030204" pitchFamily="34" charset="0"/>
                <a:cs typeface="Calibri" panose="020F0502020204030204" pitchFamily="34" charset="0"/>
              </a:rPr>
              <a:t>Express to </a:t>
            </a:r>
            <a:r>
              <a:rPr lang="pl-PL" dirty="0" err="1">
                <a:latin typeface="Calibri" panose="020F0502020204030204" pitchFamily="34" charset="0"/>
                <a:cs typeface="Calibri" panose="020F0502020204030204" pitchFamily="34" charset="0"/>
              </a:rPr>
              <a:t>framework</a:t>
            </a:r>
            <a:r>
              <a:rPr lang="pl-PL" dirty="0">
                <a:latin typeface="Calibri" panose="020F0502020204030204" pitchFamily="34" charset="0"/>
                <a:cs typeface="Calibri" panose="020F0502020204030204" pitchFamily="34" charset="0"/>
              </a:rPr>
              <a:t> upraszczający pracę z zadaniami dotyczącymi tworzenia serwerów http</a:t>
            </a:r>
          </a:p>
        </p:txBody>
      </p:sp>
      <p:sp>
        <p:nvSpPr>
          <p:cNvPr id="6" name="Rectangle 2">
            <a:extLst>
              <a:ext uri="{FF2B5EF4-FFF2-40B4-BE49-F238E27FC236}">
                <a16:creationId xmlns:a16="http://schemas.microsoft.com/office/drawing/2014/main" id="{C05524CB-6454-4C44-8D84-195D6F8FDE4C}"/>
              </a:ext>
            </a:extLst>
          </p:cNvPr>
          <p:cNvSpPr>
            <a:spLocks noChangeArrowheads="1"/>
          </p:cNvSpPr>
          <p:nvPr/>
        </p:nvSpPr>
        <p:spPr bwMode="auto">
          <a:xfrm>
            <a:off x="7743038" y="3706344"/>
            <a:ext cx="3473042" cy="621915"/>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en-US" altLang="pl-PL" sz="1000" dirty="0">
                <a:solidFill>
                  <a:srgbClr val="708090"/>
                </a:solidFill>
                <a:latin typeface="Consolas" panose="020B0609020204030204" pitchFamily="49" charset="0"/>
              </a:rPr>
              <a:t>let app = express();</a:t>
            </a:r>
          </a:p>
          <a:p>
            <a:pPr lvl="0" eaLnBrk="0" fontAlgn="base" hangingPunct="0">
              <a:spcBef>
                <a:spcPct val="0"/>
              </a:spcBef>
              <a:spcAft>
                <a:spcPct val="0"/>
              </a:spcAft>
            </a:pPr>
            <a:endParaRPr lang="en-US" altLang="pl-PL" sz="1000" dirty="0">
              <a:solidFill>
                <a:srgbClr val="708090"/>
              </a:solidFill>
              <a:latin typeface="Consolas" panose="020B0609020204030204" pitchFamily="49" charset="0"/>
            </a:endParaRPr>
          </a:p>
          <a:p>
            <a:pPr lvl="0" eaLnBrk="0" fontAlgn="base" hangingPunct="0">
              <a:spcBef>
                <a:spcPct val="0"/>
              </a:spcBef>
              <a:spcAft>
                <a:spcPct val="0"/>
              </a:spcAft>
            </a:pPr>
            <a:r>
              <a:rPr lang="en-US" altLang="pl-PL" sz="1000" dirty="0" err="1">
                <a:solidFill>
                  <a:srgbClr val="708090"/>
                </a:solidFill>
                <a:latin typeface="Consolas" panose="020B0609020204030204" pitchFamily="49" charset="0"/>
              </a:rPr>
              <a:t>app.set</a:t>
            </a:r>
            <a:r>
              <a:rPr lang="en-US" altLang="pl-PL" sz="1000" dirty="0">
                <a:solidFill>
                  <a:srgbClr val="708090"/>
                </a:solidFill>
                <a:latin typeface="Consolas" panose="020B0609020204030204" pitchFamily="49" charset="0"/>
              </a:rPr>
              <a:t>("view engine", "pug");</a:t>
            </a: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27B6FF2-7241-42AB-B507-220A7F4026F2}"/>
              </a:ext>
            </a:extLst>
          </p:cNvPr>
          <p:cNvSpPr>
            <a:spLocks noChangeArrowheads="1"/>
          </p:cNvSpPr>
          <p:nvPr/>
        </p:nvSpPr>
        <p:spPr bwMode="auto">
          <a:xfrm>
            <a:off x="1307506" y="3533657"/>
            <a:ext cx="5437243" cy="1324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Warstwa pośrednicząca, np. do serwowania plików statycznych</a:t>
            </a:r>
          </a:p>
          <a:p>
            <a:pPr marL="0" marR="0" lvl="0" indent="0" algn="l" defTabSz="914400" rtl="0" eaLnBrk="0" fontAlgn="base" latinLnBrk="0" hangingPunct="0">
              <a:lnSpc>
                <a:spcPct val="200000"/>
              </a:lnSpc>
              <a:spcBef>
                <a:spcPct val="0"/>
              </a:spcBef>
              <a:spcAft>
                <a:spcPct val="0"/>
              </a:spcAft>
              <a:buClrTx/>
              <a:buSzTx/>
              <a:buFontTx/>
              <a:buNone/>
              <a:tabLst/>
            </a:pPr>
            <a:r>
              <a:rPr lang="pl-PL" altLang="pl-PL" sz="1400" b="1" dirty="0">
                <a:latin typeface="Calibri" panose="020F0502020204030204" pitchFamily="34" charset="0"/>
                <a:cs typeface="Calibri" panose="020F0502020204030204" pitchFamily="34" charset="0"/>
              </a:rPr>
              <a:t>Np. </a:t>
            </a:r>
            <a:r>
              <a:rPr lang="pl-PL" altLang="pl-PL" sz="1400" b="1" dirty="0" err="1">
                <a:latin typeface="Calibri" panose="020F0502020204030204" pitchFamily="34" charset="0"/>
                <a:cs typeface="Calibri" panose="020F0502020204030204" pitchFamily="34" charset="0"/>
              </a:rPr>
              <a:t>css</a:t>
            </a:r>
            <a:endParaRPr lang="pl-PL" altLang="pl-PL" sz="1400" b="1" dirty="0">
              <a:latin typeface="Calibri" panose="020F0502020204030204" pitchFamily="34" charset="0"/>
              <a:cs typeface="Calibri" panose="020F0502020204030204" pitchFamily="34" charset="0"/>
            </a:endParaRPr>
          </a:p>
          <a:p>
            <a:pPr lvl="0" eaLnBrk="0" fontAlgn="base" hangingPunct="0">
              <a:lnSpc>
                <a:spcPct val="200000"/>
              </a:lnSpc>
              <a:spcBef>
                <a:spcPct val="0"/>
              </a:spcBef>
              <a:spcAft>
                <a:spcPct val="0"/>
              </a:spcAft>
            </a:pPr>
            <a:r>
              <a:rPr lang="pl-PL" altLang="pl-PL" sz="1400" b="1" dirty="0" err="1">
                <a:highlight>
                  <a:srgbClr val="FFFF00"/>
                </a:highlight>
                <a:latin typeface="Calibri" panose="020F0502020204030204" pitchFamily="34" charset="0"/>
                <a:cs typeface="Calibri" panose="020F0502020204030204" pitchFamily="34" charset="0"/>
              </a:rPr>
              <a:t>npm</a:t>
            </a:r>
            <a:r>
              <a:rPr lang="pl-PL" altLang="pl-PL" sz="1400" b="1" dirty="0">
                <a:highlight>
                  <a:srgbClr val="FFFF00"/>
                </a:highlight>
                <a:latin typeface="Calibri" panose="020F0502020204030204" pitchFamily="34" charset="0"/>
                <a:cs typeface="Calibri" panose="020F0502020204030204" pitchFamily="34" charset="0"/>
              </a:rPr>
              <a:t> </a:t>
            </a:r>
            <a:r>
              <a:rPr lang="pl-PL" altLang="pl-PL" sz="1400" b="1" dirty="0" err="1">
                <a:highlight>
                  <a:srgbClr val="FFFF00"/>
                </a:highlight>
                <a:latin typeface="Calibri" panose="020F0502020204030204" pitchFamily="34" charset="0"/>
                <a:cs typeface="Calibri" panose="020F0502020204030204" pitchFamily="34" charset="0"/>
              </a:rPr>
              <a:t>install</a:t>
            </a:r>
            <a:r>
              <a:rPr lang="pl-PL" altLang="pl-PL" sz="1400" b="1" dirty="0">
                <a:highlight>
                  <a:srgbClr val="FFFF00"/>
                </a:highlight>
                <a:latin typeface="Calibri" panose="020F0502020204030204" pitchFamily="34" charset="0"/>
                <a:cs typeface="Calibri" panose="020F0502020204030204" pitchFamily="34" charset="0"/>
              </a:rPr>
              <a:t> --</a:t>
            </a:r>
            <a:r>
              <a:rPr lang="pl-PL" altLang="pl-PL" sz="1400" b="1" dirty="0" err="1">
                <a:highlight>
                  <a:srgbClr val="FFFF00"/>
                </a:highlight>
                <a:latin typeface="Calibri" panose="020F0502020204030204" pitchFamily="34" charset="0"/>
                <a:cs typeface="Calibri" panose="020F0502020204030204" pitchFamily="34" charset="0"/>
              </a:rPr>
              <a:t>save</a:t>
            </a:r>
            <a:r>
              <a:rPr lang="pl-PL" altLang="pl-PL" sz="1400" b="1" dirty="0">
                <a:highlight>
                  <a:srgbClr val="FFFF00"/>
                </a:highlight>
                <a:latin typeface="Calibri" panose="020F0502020204030204" pitchFamily="34" charset="0"/>
                <a:cs typeface="Calibri" panose="020F0502020204030204" pitchFamily="34" charset="0"/>
              </a:rPr>
              <a:t> </a:t>
            </a:r>
            <a:r>
              <a:rPr lang="pl-PL" altLang="pl-PL" sz="1400" b="1" dirty="0" err="1">
                <a:highlight>
                  <a:srgbClr val="FFFF00"/>
                </a:highlight>
                <a:latin typeface="Calibri" panose="020F0502020204030204" pitchFamily="34" charset="0"/>
                <a:cs typeface="Calibri" panose="020F0502020204030204" pitchFamily="34" charset="0"/>
              </a:rPr>
              <a:t>pug</a:t>
            </a:r>
            <a:endParaRPr lang="pl-PL" altLang="pl-PL" sz="1400" b="1" dirty="0">
              <a:highlight>
                <a:srgbClr val="FFFF00"/>
              </a:highlight>
              <a:latin typeface="Calibri" panose="020F0502020204030204" pitchFamily="34" charset="0"/>
              <a:cs typeface="Calibri" panose="020F0502020204030204" pitchFamily="34" charset="0"/>
            </a:endParaRPr>
          </a:p>
        </p:txBody>
      </p:sp>
      <p:sp>
        <p:nvSpPr>
          <p:cNvPr id="9" name="Rectangle 2">
            <a:extLst>
              <a:ext uri="{FF2B5EF4-FFF2-40B4-BE49-F238E27FC236}">
                <a16:creationId xmlns:a16="http://schemas.microsoft.com/office/drawing/2014/main" id="{CBF55F63-850F-4A49-B64F-7DDDCA9BE6D4}"/>
              </a:ext>
            </a:extLst>
          </p:cNvPr>
          <p:cNvSpPr>
            <a:spLocks noChangeArrowheads="1"/>
          </p:cNvSpPr>
          <p:nvPr/>
        </p:nvSpPr>
        <p:spPr bwMode="auto">
          <a:xfrm>
            <a:off x="7743038" y="4783574"/>
            <a:ext cx="3473042" cy="775803"/>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en-US" altLang="pl-PL" sz="1000" dirty="0">
                <a:solidFill>
                  <a:srgbClr val="708090"/>
                </a:solidFill>
                <a:latin typeface="Consolas" panose="020B0609020204030204" pitchFamily="49" charset="0"/>
              </a:rPr>
              <a:t>html</a:t>
            </a:r>
          </a:p>
          <a:p>
            <a:pPr lvl="0" eaLnBrk="0" fontAlgn="base" hangingPunct="0">
              <a:spcBef>
                <a:spcPct val="0"/>
              </a:spcBef>
              <a:spcAft>
                <a:spcPct val="0"/>
              </a:spcAft>
            </a:pPr>
            <a:r>
              <a:rPr lang="en-US" altLang="pl-PL" sz="1000" dirty="0">
                <a:solidFill>
                  <a:srgbClr val="708090"/>
                </a:solidFill>
                <a:latin typeface="Consolas" panose="020B0609020204030204" pitchFamily="49" charset="0"/>
              </a:rPr>
              <a:t>    body</a:t>
            </a:r>
          </a:p>
          <a:p>
            <a:pPr lvl="0" eaLnBrk="0" fontAlgn="base" hangingPunct="0">
              <a:spcBef>
                <a:spcPct val="0"/>
              </a:spcBef>
              <a:spcAft>
                <a:spcPct val="0"/>
              </a:spcAft>
            </a:pPr>
            <a:r>
              <a:rPr lang="en-US" altLang="pl-PL" sz="1000" dirty="0">
                <a:solidFill>
                  <a:srgbClr val="708090"/>
                </a:solidFill>
                <a:latin typeface="Consolas" panose="020B0609020204030204" pitchFamily="49" charset="0"/>
              </a:rPr>
              <a:t>        h1 Hello World!</a:t>
            </a:r>
          </a:p>
          <a:p>
            <a:pPr lvl="0" eaLnBrk="0" fontAlgn="base" hangingPunct="0">
              <a:spcBef>
                <a:spcPct val="0"/>
              </a:spcBef>
              <a:spcAft>
                <a:spcPct val="0"/>
              </a:spcAft>
            </a:pPr>
            <a:r>
              <a:rPr lang="en-US" altLang="pl-PL" sz="1000" dirty="0">
                <a:solidFill>
                  <a:srgbClr val="708090"/>
                </a:solidFill>
                <a:latin typeface="Consolas" panose="020B0609020204030204" pitchFamily="49" charset="0"/>
              </a:rPr>
              <a:t>        p Nothing to see here.</a:t>
            </a: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5" name="pole tekstowe 4">
            <a:extLst>
              <a:ext uri="{FF2B5EF4-FFF2-40B4-BE49-F238E27FC236}">
                <a16:creationId xmlns:a16="http://schemas.microsoft.com/office/drawing/2014/main" id="{83CCD0C5-8F67-40D2-AAEB-5ED8EA6BF5C2}"/>
              </a:ext>
            </a:extLst>
          </p:cNvPr>
          <p:cNvSpPr txBox="1"/>
          <p:nvPr/>
        </p:nvSpPr>
        <p:spPr>
          <a:xfrm>
            <a:off x="6744749" y="4017301"/>
            <a:ext cx="660758" cy="923330"/>
          </a:xfrm>
          <a:prstGeom prst="rect">
            <a:avLst/>
          </a:prstGeom>
          <a:noFill/>
        </p:spPr>
        <p:txBody>
          <a:bodyPr wrap="none" rtlCol="0">
            <a:spAutoFit/>
          </a:bodyPr>
          <a:lstStyle/>
          <a:p>
            <a:r>
              <a:rPr lang="pl-PL" dirty="0" err="1"/>
              <a:t>Node</a:t>
            </a:r>
            <a:endParaRPr lang="pl-PL" dirty="0"/>
          </a:p>
          <a:p>
            <a:endParaRPr lang="pl-PL" dirty="0"/>
          </a:p>
          <a:p>
            <a:r>
              <a:rPr lang="pl-PL" dirty="0"/>
              <a:t>PUG</a:t>
            </a:r>
          </a:p>
        </p:txBody>
      </p:sp>
      <p:cxnSp>
        <p:nvCxnSpPr>
          <p:cNvPr id="11" name="Łącznik prosty ze strzałką 10">
            <a:extLst>
              <a:ext uri="{FF2B5EF4-FFF2-40B4-BE49-F238E27FC236}">
                <a16:creationId xmlns:a16="http://schemas.microsoft.com/office/drawing/2014/main" id="{75C30A5F-FE8E-4333-B430-F7D0B467EC78}"/>
              </a:ext>
            </a:extLst>
          </p:cNvPr>
          <p:cNvCxnSpPr/>
          <p:nvPr/>
        </p:nvCxnSpPr>
        <p:spPr>
          <a:xfrm flipV="1">
            <a:off x="7390701" y="4017301"/>
            <a:ext cx="352337" cy="178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2B979EC2-450D-473A-94D6-683CFEC8152B}"/>
              </a:ext>
            </a:extLst>
          </p:cNvPr>
          <p:cNvCxnSpPr>
            <a:cxnSpLocks/>
          </p:cNvCxnSpPr>
          <p:nvPr/>
        </p:nvCxnSpPr>
        <p:spPr>
          <a:xfrm>
            <a:off x="7286067" y="4783575"/>
            <a:ext cx="356304" cy="241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338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BF43DEE-9D0A-4175-9A13-A5835419BB40}"/>
              </a:ext>
            </a:extLst>
          </p:cNvPr>
          <p:cNvSpPr>
            <a:spLocks noGrp="1"/>
          </p:cNvSpPr>
          <p:nvPr>
            <p:ph type="title"/>
          </p:nvPr>
        </p:nvSpPr>
        <p:spPr/>
        <p:txBody>
          <a:bodyPr/>
          <a:lstStyle/>
          <a:p>
            <a:r>
              <a:rPr lang="pl-PL" dirty="0"/>
              <a:t>Express</a:t>
            </a:r>
          </a:p>
        </p:txBody>
      </p:sp>
      <p:sp>
        <p:nvSpPr>
          <p:cNvPr id="4" name="Rectangle 1">
            <a:extLst>
              <a:ext uri="{FF2B5EF4-FFF2-40B4-BE49-F238E27FC236}">
                <a16:creationId xmlns:a16="http://schemas.microsoft.com/office/drawing/2014/main" id="{9BA680F5-D783-40E8-BE2B-149895601B65}"/>
              </a:ext>
            </a:extLst>
          </p:cNvPr>
          <p:cNvSpPr>
            <a:spLocks noGrp="1" noChangeArrowheads="1"/>
          </p:cNvSpPr>
          <p:nvPr>
            <p:ph idx="1"/>
          </p:nvPr>
        </p:nvSpPr>
        <p:spPr bwMode="auto">
          <a:xfrm>
            <a:off x="1386929" y="2616474"/>
            <a:ext cx="6507111" cy="99124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dirty="0">
                <a:ln>
                  <a:noFill/>
                </a:ln>
                <a:solidFill>
                  <a:schemeClr val="tx1"/>
                </a:solidFill>
                <a:effectLst/>
                <a:latin typeface="Arial" panose="020B0604020202020204" pitchFamily="34" charset="0"/>
              </a:rPr>
              <a:t>Odbieranie parametrów </a:t>
            </a:r>
            <a:r>
              <a:rPr kumimoji="0" lang="pl-PL" altLang="pl-PL" sz="1800" b="0" i="0" u="none" strike="noStrike" cap="none" normalizeH="0" baseline="0" dirty="0" err="1">
                <a:ln>
                  <a:noFill/>
                </a:ln>
                <a:solidFill>
                  <a:schemeClr val="tx1"/>
                </a:solidFill>
                <a:effectLst/>
                <a:latin typeface="Arial" panose="020B0604020202020204" pitchFamily="34" charset="0"/>
              </a:rPr>
              <a:t>get</a:t>
            </a:r>
            <a:r>
              <a:rPr kumimoji="0" lang="pl-PL" altLang="pl-PL" sz="1800" b="0" i="0" u="none" strike="noStrike" cap="none" normalizeH="0" baseline="0" dirty="0">
                <a:ln>
                  <a:noFill/>
                </a:ln>
                <a:solidFill>
                  <a:schemeClr val="tx1"/>
                </a:solidFill>
                <a:effectLst/>
                <a:latin typeface="Arial" panose="020B0604020202020204" pitchFamily="34" charset="0"/>
              </a:rPr>
              <a:t> i przekazywanie ich do szablonu PUG </a:t>
            </a:r>
            <a:r>
              <a:rPr lang="pl-PL" altLang="pl-PL" sz="1800" dirty="0">
                <a:solidFill>
                  <a:schemeClr val="tx1"/>
                </a:solidFill>
                <a:latin typeface="Arial" panose="020B0604020202020204" pitchFamily="34" charset="0"/>
              </a:rPr>
              <a:t>w Express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8" name="pole tekstowe 7">
            <a:extLst>
              <a:ext uri="{FF2B5EF4-FFF2-40B4-BE49-F238E27FC236}">
                <a16:creationId xmlns:a16="http://schemas.microsoft.com/office/drawing/2014/main" id="{2A047B8C-4656-4F13-998E-FA52A674B258}"/>
              </a:ext>
            </a:extLst>
          </p:cNvPr>
          <p:cNvSpPr txBox="1"/>
          <p:nvPr/>
        </p:nvSpPr>
        <p:spPr>
          <a:xfrm>
            <a:off x="1155164" y="2084865"/>
            <a:ext cx="9942632" cy="369332"/>
          </a:xfrm>
          <a:prstGeom prst="rect">
            <a:avLst/>
          </a:prstGeom>
          <a:noFill/>
        </p:spPr>
        <p:txBody>
          <a:bodyPr wrap="square" rtlCol="0">
            <a:spAutoFit/>
          </a:bodyPr>
          <a:lstStyle/>
          <a:p>
            <a:r>
              <a:rPr lang="pl-PL" dirty="0">
                <a:latin typeface="Calibri" panose="020F0502020204030204" pitchFamily="34" charset="0"/>
                <a:cs typeface="Calibri" panose="020F0502020204030204" pitchFamily="34" charset="0"/>
              </a:rPr>
              <a:t>Express to </a:t>
            </a:r>
            <a:r>
              <a:rPr lang="pl-PL" dirty="0" err="1">
                <a:latin typeface="Calibri" panose="020F0502020204030204" pitchFamily="34" charset="0"/>
                <a:cs typeface="Calibri" panose="020F0502020204030204" pitchFamily="34" charset="0"/>
              </a:rPr>
              <a:t>framework</a:t>
            </a:r>
            <a:r>
              <a:rPr lang="pl-PL" dirty="0">
                <a:latin typeface="Calibri" panose="020F0502020204030204" pitchFamily="34" charset="0"/>
                <a:cs typeface="Calibri" panose="020F0502020204030204" pitchFamily="34" charset="0"/>
              </a:rPr>
              <a:t> upraszczający pracę z zadaniami dotyczącymi tworzenia serwerów http</a:t>
            </a:r>
          </a:p>
        </p:txBody>
      </p:sp>
      <p:sp>
        <p:nvSpPr>
          <p:cNvPr id="7" name="Rectangle 3">
            <a:extLst>
              <a:ext uri="{FF2B5EF4-FFF2-40B4-BE49-F238E27FC236}">
                <a16:creationId xmlns:a16="http://schemas.microsoft.com/office/drawing/2014/main" id="{527B6FF2-7241-42AB-B507-220A7F4026F2}"/>
              </a:ext>
            </a:extLst>
          </p:cNvPr>
          <p:cNvSpPr>
            <a:spLocks noChangeArrowheads="1"/>
          </p:cNvSpPr>
          <p:nvPr/>
        </p:nvSpPr>
        <p:spPr bwMode="auto">
          <a:xfrm>
            <a:off x="1273950" y="3501550"/>
            <a:ext cx="7291210" cy="295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Pobranie danych ze strony za pomocą parametrów /?</a:t>
            </a:r>
            <a:r>
              <a:rPr kumimoji="0" lang="pl-PL" altLang="pl-PL" sz="1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nazwaParametru</a:t>
            </a:r>
            <a:r>
              <a:rPr kumimoji="0" lang="pl-PL" altLang="pl-PL"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pl-PL" altLang="pl-PL" sz="1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wartoscParametru</a:t>
            </a:r>
            <a:r>
              <a:rPr lang="pl-PL" altLang="pl-PL" sz="1400" b="1" dirty="0">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Konsumpcja parametru po stronie </a:t>
            </a:r>
            <a:r>
              <a:rPr kumimoji="0" lang="pl-PL" altLang="pl-PL" sz="1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node</a:t>
            </a:r>
            <a:endParaRPr kumimoji="0" lang="pl-PL" altLang="pl-PL"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endParaRPr lang="pl-PL" sz="1400" dirty="0">
              <a:solidFill>
                <a:srgbClr val="9CDCFE"/>
              </a:solidFill>
              <a:highlight>
                <a:srgbClr val="000000"/>
              </a:highlight>
              <a:latin typeface="Consolas" panose="020B0609020204030204" pitchFamily="49" charset="0"/>
            </a:endParaRPr>
          </a:p>
          <a:p>
            <a:r>
              <a:rPr lang="pl-PL" sz="1400" dirty="0" err="1">
                <a:solidFill>
                  <a:srgbClr val="9CDCFE"/>
                </a:solidFill>
                <a:highlight>
                  <a:srgbClr val="000000"/>
                </a:highlight>
                <a:latin typeface="Consolas" panose="020B0609020204030204" pitchFamily="49" charset="0"/>
              </a:rPr>
              <a:t>app</a:t>
            </a:r>
            <a:r>
              <a:rPr lang="pl-PL" sz="1400" dirty="0" err="1">
                <a:solidFill>
                  <a:srgbClr val="D4D4D4"/>
                </a:solidFill>
                <a:highlight>
                  <a:srgbClr val="000000"/>
                </a:highlight>
                <a:latin typeface="Consolas" panose="020B0609020204030204" pitchFamily="49" charset="0"/>
              </a:rPr>
              <a:t>.</a:t>
            </a:r>
            <a:r>
              <a:rPr lang="pl-PL" sz="1400" dirty="0" err="1">
                <a:solidFill>
                  <a:srgbClr val="DCDCAA"/>
                </a:solidFill>
                <a:highlight>
                  <a:srgbClr val="000000"/>
                </a:highlight>
                <a:latin typeface="Consolas" panose="020B0609020204030204" pitchFamily="49" charset="0"/>
              </a:rPr>
              <a:t>get</a:t>
            </a:r>
            <a:r>
              <a:rPr lang="pl-PL" sz="1400" dirty="0">
                <a:solidFill>
                  <a:srgbClr val="D4D4D4"/>
                </a:solidFill>
                <a:highlight>
                  <a:srgbClr val="000000"/>
                </a:highlight>
                <a:latin typeface="Consolas" panose="020B0609020204030204" pitchFamily="49" charset="0"/>
              </a:rPr>
              <a:t>(</a:t>
            </a:r>
            <a:r>
              <a:rPr lang="pl-PL" sz="1400" dirty="0">
                <a:solidFill>
                  <a:srgbClr val="CE9178"/>
                </a:solidFill>
                <a:highlight>
                  <a:srgbClr val="000000"/>
                </a:highlight>
                <a:latin typeface="Consolas" panose="020B0609020204030204" pitchFamily="49" charset="0"/>
              </a:rPr>
              <a:t>‚/'</a:t>
            </a:r>
            <a:r>
              <a:rPr lang="pl-PL" sz="1400" dirty="0">
                <a:solidFill>
                  <a:srgbClr val="D4D4D4"/>
                </a:solidFill>
                <a:highlight>
                  <a:srgbClr val="000000"/>
                </a:highlight>
                <a:latin typeface="Consolas" panose="020B0609020204030204" pitchFamily="49" charset="0"/>
              </a:rPr>
              <a:t>,</a:t>
            </a:r>
            <a:r>
              <a:rPr lang="pl-PL" sz="1400" dirty="0" err="1">
                <a:solidFill>
                  <a:srgbClr val="569CD6"/>
                </a:solidFill>
                <a:highlight>
                  <a:srgbClr val="000000"/>
                </a:highlight>
                <a:latin typeface="Consolas" panose="020B0609020204030204" pitchFamily="49" charset="0"/>
              </a:rPr>
              <a:t>function</a:t>
            </a:r>
            <a:r>
              <a:rPr lang="pl-PL" sz="1400" dirty="0">
                <a:solidFill>
                  <a:srgbClr val="D4D4D4"/>
                </a:solidFill>
                <a:highlight>
                  <a:srgbClr val="000000"/>
                </a:highlight>
                <a:latin typeface="Consolas" panose="020B0609020204030204" pitchFamily="49" charset="0"/>
              </a:rPr>
              <a:t>(</a:t>
            </a:r>
            <a:r>
              <a:rPr lang="pl-PL" sz="1400" dirty="0" err="1">
                <a:solidFill>
                  <a:srgbClr val="9CDCFE"/>
                </a:solidFill>
                <a:highlight>
                  <a:srgbClr val="000000"/>
                </a:highlight>
                <a:latin typeface="Consolas" panose="020B0609020204030204" pitchFamily="49" charset="0"/>
              </a:rPr>
              <a:t>req</a:t>
            </a:r>
            <a:r>
              <a:rPr lang="pl-PL" sz="1400" dirty="0" err="1">
                <a:solidFill>
                  <a:srgbClr val="D4D4D4"/>
                </a:solidFill>
                <a:highlight>
                  <a:srgbClr val="000000"/>
                </a:highlight>
                <a:latin typeface="Consolas" panose="020B0609020204030204" pitchFamily="49" charset="0"/>
              </a:rPr>
              <a:t>,</a:t>
            </a:r>
            <a:r>
              <a:rPr lang="pl-PL" sz="1400" dirty="0" err="1">
                <a:solidFill>
                  <a:srgbClr val="9CDCFE"/>
                </a:solidFill>
                <a:highlight>
                  <a:srgbClr val="000000"/>
                </a:highlight>
                <a:latin typeface="Consolas" panose="020B0609020204030204" pitchFamily="49" charset="0"/>
              </a:rPr>
              <a:t>res</a:t>
            </a:r>
            <a:r>
              <a:rPr lang="pl-PL" sz="1400" dirty="0">
                <a:solidFill>
                  <a:srgbClr val="D4D4D4"/>
                </a:solidFill>
                <a:highlight>
                  <a:srgbClr val="000000"/>
                </a:highlight>
                <a:latin typeface="Consolas" panose="020B0609020204030204" pitchFamily="49" charset="0"/>
              </a:rPr>
              <a:t>){</a:t>
            </a:r>
          </a:p>
          <a:p>
            <a:r>
              <a:rPr lang="pl-PL" sz="1400" dirty="0" err="1">
                <a:solidFill>
                  <a:srgbClr val="9CDCFE"/>
                </a:solidFill>
                <a:highlight>
                  <a:srgbClr val="000000"/>
                </a:highlight>
                <a:latin typeface="Consolas" panose="020B0609020204030204" pitchFamily="49" charset="0"/>
              </a:rPr>
              <a:t>res</a:t>
            </a:r>
            <a:r>
              <a:rPr lang="pl-PL" sz="1400" dirty="0" err="1">
                <a:solidFill>
                  <a:srgbClr val="D4D4D4"/>
                </a:solidFill>
                <a:highlight>
                  <a:srgbClr val="000000"/>
                </a:highlight>
                <a:latin typeface="Consolas" panose="020B0609020204030204" pitchFamily="49" charset="0"/>
              </a:rPr>
              <a:t>.</a:t>
            </a:r>
            <a:r>
              <a:rPr lang="pl-PL" sz="1400" dirty="0" err="1">
                <a:solidFill>
                  <a:srgbClr val="DCDCAA"/>
                </a:solidFill>
                <a:highlight>
                  <a:srgbClr val="000000"/>
                </a:highlight>
                <a:latin typeface="Consolas" panose="020B0609020204030204" pitchFamily="49" charset="0"/>
              </a:rPr>
              <a:t>render</a:t>
            </a:r>
            <a:r>
              <a:rPr lang="pl-PL" sz="1400" dirty="0">
                <a:solidFill>
                  <a:srgbClr val="D4D4D4"/>
                </a:solidFill>
                <a:highlight>
                  <a:srgbClr val="000000"/>
                </a:highlight>
                <a:latin typeface="Consolas" panose="020B0609020204030204" pitchFamily="49" charset="0"/>
              </a:rPr>
              <a:t>(</a:t>
            </a:r>
            <a:r>
              <a:rPr lang="pl-PL" sz="1400" dirty="0">
                <a:solidFill>
                  <a:srgbClr val="CE9178"/>
                </a:solidFill>
                <a:highlight>
                  <a:srgbClr val="000000"/>
                </a:highlight>
                <a:latin typeface="Consolas" panose="020B0609020204030204" pitchFamily="49" charset="0"/>
              </a:rPr>
              <a:t>‚</a:t>
            </a:r>
            <a:r>
              <a:rPr lang="pl-PL" sz="1400" dirty="0" err="1">
                <a:solidFill>
                  <a:srgbClr val="CE9178"/>
                </a:solidFill>
                <a:highlight>
                  <a:srgbClr val="000000"/>
                </a:highlight>
                <a:latin typeface="Consolas" panose="020B0609020204030204" pitchFamily="49" charset="0"/>
              </a:rPr>
              <a:t>nazwaSzablonu</a:t>
            </a:r>
            <a:r>
              <a:rPr lang="pl-PL" sz="1400" dirty="0">
                <a:solidFill>
                  <a:srgbClr val="CE9178"/>
                </a:solidFill>
                <a:highlight>
                  <a:srgbClr val="000000"/>
                </a:highlight>
                <a:latin typeface="Consolas" panose="020B0609020204030204" pitchFamily="49" charset="0"/>
              </a:rPr>
              <a:t>’</a:t>
            </a:r>
            <a:r>
              <a:rPr lang="pl-PL" sz="1400" dirty="0">
                <a:solidFill>
                  <a:srgbClr val="D4D4D4"/>
                </a:solidFill>
                <a:highlight>
                  <a:srgbClr val="000000"/>
                </a:highlight>
                <a:latin typeface="Consolas" panose="020B0609020204030204" pitchFamily="49" charset="0"/>
              </a:rPr>
              <a:t>, {</a:t>
            </a:r>
            <a:r>
              <a:rPr lang="pl-PL" sz="1400" dirty="0">
                <a:solidFill>
                  <a:srgbClr val="9CDCFE"/>
                </a:solidFill>
                <a:highlight>
                  <a:srgbClr val="000000"/>
                </a:highlight>
                <a:latin typeface="Consolas" panose="020B0609020204030204" pitchFamily="49" charset="0"/>
              </a:rPr>
              <a:t>zmienna:</a:t>
            </a:r>
            <a:r>
              <a:rPr lang="pl-PL" sz="1400" dirty="0">
                <a:solidFill>
                  <a:srgbClr val="D4D4D4"/>
                </a:solidFill>
                <a:highlight>
                  <a:srgbClr val="000000"/>
                </a:highlight>
                <a:latin typeface="Consolas" panose="020B0609020204030204" pitchFamily="49" charset="0"/>
              </a:rPr>
              <a:t> </a:t>
            </a:r>
            <a:r>
              <a:rPr lang="pl-PL" sz="1400" dirty="0" err="1">
                <a:solidFill>
                  <a:srgbClr val="9CDCFE"/>
                </a:solidFill>
                <a:highlight>
                  <a:srgbClr val="000000"/>
                </a:highlight>
                <a:latin typeface="Consolas" panose="020B0609020204030204" pitchFamily="49" charset="0"/>
              </a:rPr>
              <a:t>req</a:t>
            </a:r>
            <a:r>
              <a:rPr lang="pl-PL" sz="1400" dirty="0" err="1">
                <a:solidFill>
                  <a:srgbClr val="D4D4D4"/>
                </a:solidFill>
                <a:highlight>
                  <a:srgbClr val="000000"/>
                </a:highlight>
                <a:latin typeface="Consolas" panose="020B0609020204030204" pitchFamily="49" charset="0"/>
              </a:rPr>
              <a:t>.</a:t>
            </a:r>
            <a:r>
              <a:rPr lang="pl-PL" sz="1400" dirty="0" err="1">
                <a:solidFill>
                  <a:srgbClr val="9CDCFE"/>
                </a:solidFill>
                <a:highlight>
                  <a:srgbClr val="000000"/>
                </a:highlight>
                <a:latin typeface="Consolas" panose="020B0609020204030204" pitchFamily="49" charset="0"/>
              </a:rPr>
              <a:t>query</a:t>
            </a:r>
            <a:r>
              <a:rPr lang="pl-PL" sz="1400" dirty="0" err="1">
                <a:solidFill>
                  <a:srgbClr val="D4D4D4"/>
                </a:solidFill>
                <a:highlight>
                  <a:srgbClr val="000000"/>
                </a:highlight>
                <a:latin typeface="Consolas" panose="020B0609020204030204" pitchFamily="49" charset="0"/>
              </a:rPr>
              <a:t>.</a:t>
            </a:r>
            <a:r>
              <a:rPr lang="pl-PL" sz="1400" dirty="0" err="1">
                <a:solidFill>
                  <a:srgbClr val="9CDCFE"/>
                </a:solidFill>
                <a:highlight>
                  <a:srgbClr val="000000"/>
                </a:highlight>
                <a:latin typeface="Consolas" panose="020B0609020204030204" pitchFamily="49" charset="0"/>
              </a:rPr>
              <a:t>nazwaparametru</a:t>
            </a:r>
            <a:r>
              <a:rPr lang="pl-PL" sz="1400" dirty="0">
                <a:solidFill>
                  <a:srgbClr val="D4D4D4"/>
                </a:solidFill>
                <a:highlight>
                  <a:srgbClr val="000000"/>
                </a:highlight>
                <a:latin typeface="Consolas" panose="020B0609020204030204" pitchFamily="49" charset="0"/>
              </a:rPr>
              <a:t>})});</a:t>
            </a:r>
          </a:p>
          <a:p>
            <a:pPr lvl="0" eaLnBrk="0" fontAlgn="base" hangingPunct="0">
              <a:lnSpc>
                <a:spcPct val="200000"/>
              </a:lnSpc>
              <a:spcBef>
                <a:spcPct val="0"/>
              </a:spcBef>
              <a:spcAft>
                <a:spcPct val="0"/>
              </a:spcAft>
            </a:pPr>
            <a:r>
              <a:rPr lang="pl-PL" altLang="pl-PL" sz="1400" b="1" dirty="0">
                <a:highlight>
                  <a:srgbClr val="FFFF00"/>
                </a:highlight>
                <a:latin typeface="Calibri" panose="020F0502020204030204" pitchFamily="34" charset="0"/>
                <a:cs typeface="Calibri" panose="020F0502020204030204" pitchFamily="34" charset="0"/>
              </a:rPr>
              <a:t>Przekazanie parametru do szablonu PUG</a:t>
            </a:r>
          </a:p>
          <a:p>
            <a:pPr eaLnBrk="0" fontAlgn="base" hangingPunct="0">
              <a:lnSpc>
                <a:spcPct val="200000"/>
              </a:lnSpc>
              <a:spcBef>
                <a:spcPct val="0"/>
              </a:spcBef>
              <a:spcAft>
                <a:spcPct val="0"/>
              </a:spcAft>
            </a:pPr>
            <a:r>
              <a:rPr lang="pl-PL" altLang="pl-PL" sz="1400" b="1" dirty="0">
                <a:highlight>
                  <a:srgbClr val="FFFF00"/>
                </a:highlight>
                <a:latin typeface="Calibri" panose="020F0502020204030204" pitchFamily="34" charset="0"/>
                <a:cs typeface="Calibri" panose="020F0502020204030204" pitchFamily="34" charset="0"/>
              </a:rPr>
              <a:t>Np..:  </a:t>
            </a:r>
            <a:r>
              <a:rPr lang="pl-PL" b="1" dirty="0">
                <a:latin typeface="Calibri" panose="020F0502020204030204" pitchFamily="34" charset="0"/>
                <a:cs typeface="Calibri" panose="020F0502020204030204" pitchFamily="34" charset="0"/>
              </a:rPr>
              <a:t>to: #{dane}</a:t>
            </a:r>
          </a:p>
          <a:p>
            <a:pPr lvl="0" eaLnBrk="0" fontAlgn="base" hangingPunct="0">
              <a:lnSpc>
                <a:spcPct val="200000"/>
              </a:lnSpc>
              <a:spcBef>
                <a:spcPct val="0"/>
              </a:spcBef>
              <a:spcAft>
                <a:spcPct val="0"/>
              </a:spcAft>
            </a:pPr>
            <a:endParaRPr lang="pl-PL" altLang="pl-PL" sz="1400" b="1" dirty="0">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35925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BF43DEE-9D0A-4175-9A13-A5835419BB40}"/>
              </a:ext>
            </a:extLst>
          </p:cNvPr>
          <p:cNvSpPr>
            <a:spLocks noGrp="1"/>
          </p:cNvSpPr>
          <p:nvPr>
            <p:ph type="title"/>
          </p:nvPr>
        </p:nvSpPr>
        <p:spPr/>
        <p:txBody>
          <a:bodyPr/>
          <a:lstStyle/>
          <a:p>
            <a:r>
              <a:rPr lang="pl-PL" dirty="0"/>
              <a:t>Express</a:t>
            </a:r>
          </a:p>
        </p:txBody>
      </p:sp>
      <p:sp>
        <p:nvSpPr>
          <p:cNvPr id="4" name="Rectangle 1">
            <a:extLst>
              <a:ext uri="{FF2B5EF4-FFF2-40B4-BE49-F238E27FC236}">
                <a16:creationId xmlns:a16="http://schemas.microsoft.com/office/drawing/2014/main" id="{9BA680F5-D783-40E8-BE2B-149895601B65}"/>
              </a:ext>
            </a:extLst>
          </p:cNvPr>
          <p:cNvSpPr>
            <a:spLocks noGrp="1" noChangeArrowheads="1"/>
          </p:cNvSpPr>
          <p:nvPr>
            <p:ph idx="1"/>
          </p:nvPr>
        </p:nvSpPr>
        <p:spPr bwMode="auto">
          <a:xfrm>
            <a:off x="1273949" y="2523104"/>
            <a:ext cx="6507111" cy="99124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dirty="0">
                <a:ln>
                  <a:noFill/>
                </a:ln>
                <a:solidFill>
                  <a:schemeClr val="tx1"/>
                </a:solidFill>
                <a:effectLst/>
                <a:latin typeface="Arial" panose="020B0604020202020204" pitchFamily="34" charset="0"/>
              </a:rPr>
              <a:t>Generator aplikacji express to narzędzie budujące strukturę serwisu internetowego. Skraca czas pracy </a:t>
            </a:r>
            <a:endParaRPr lang="pl-PL" altLang="pl-PL"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8" name="pole tekstowe 7">
            <a:extLst>
              <a:ext uri="{FF2B5EF4-FFF2-40B4-BE49-F238E27FC236}">
                <a16:creationId xmlns:a16="http://schemas.microsoft.com/office/drawing/2014/main" id="{2A047B8C-4656-4F13-998E-FA52A674B258}"/>
              </a:ext>
            </a:extLst>
          </p:cNvPr>
          <p:cNvSpPr txBox="1"/>
          <p:nvPr/>
        </p:nvSpPr>
        <p:spPr>
          <a:xfrm>
            <a:off x="1155164" y="2084865"/>
            <a:ext cx="9942632" cy="369332"/>
          </a:xfrm>
          <a:prstGeom prst="rect">
            <a:avLst/>
          </a:prstGeom>
          <a:noFill/>
        </p:spPr>
        <p:txBody>
          <a:bodyPr wrap="square" rtlCol="0">
            <a:spAutoFit/>
          </a:bodyPr>
          <a:lstStyle/>
          <a:p>
            <a:r>
              <a:rPr lang="pl-PL" dirty="0">
                <a:latin typeface="Calibri" panose="020F0502020204030204" pitchFamily="34" charset="0"/>
                <a:cs typeface="Calibri" panose="020F0502020204030204" pitchFamily="34" charset="0"/>
              </a:rPr>
              <a:t>Express to </a:t>
            </a:r>
            <a:r>
              <a:rPr lang="pl-PL" dirty="0" err="1">
                <a:latin typeface="Calibri" panose="020F0502020204030204" pitchFamily="34" charset="0"/>
                <a:cs typeface="Calibri" panose="020F0502020204030204" pitchFamily="34" charset="0"/>
              </a:rPr>
              <a:t>framework</a:t>
            </a:r>
            <a:r>
              <a:rPr lang="pl-PL" dirty="0">
                <a:latin typeface="Calibri" panose="020F0502020204030204" pitchFamily="34" charset="0"/>
                <a:cs typeface="Calibri" panose="020F0502020204030204" pitchFamily="34" charset="0"/>
              </a:rPr>
              <a:t> upraszczający pracę z zadaniami dotyczącymi tworzenia serwerów http</a:t>
            </a:r>
          </a:p>
        </p:txBody>
      </p:sp>
      <p:sp>
        <p:nvSpPr>
          <p:cNvPr id="7" name="Rectangle 3">
            <a:extLst>
              <a:ext uri="{FF2B5EF4-FFF2-40B4-BE49-F238E27FC236}">
                <a16:creationId xmlns:a16="http://schemas.microsoft.com/office/drawing/2014/main" id="{527B6FF2-7241-42AB-B507-220A7F4026F2}"/>
              </a:ext>
            </a:extLst>
          </p:cNvPr>
          <p:cNvSpPr>
            <a:spLocks noChangeArrowheads="1"/>
          </p:cNvSpPr>
          <p:nvPr/>
        </p:nvSpPr>
        <p:spPr bwMode="auto">
          <a:xfrm>
            <a:off x="1273949" y="3886271"/>
            <a:ext cx="8247555" cy="2186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Pobranie i instalacja pakietu: </a:t>
            </a:r>
            <a:r>
              <a:rPr lang="pl-PL" altLang="pl-PL" sz="1400" b="1" dirty="0" err="1">
                <a:highlight>
                  <a:srgbClr val="00FF00"/>
                </a:highlight>
                <a:latin typeface="Calibri" panose="020F0502020204030204" pitchFamily="34" charset="0"/>
                <a:cs typeface="Calibri" panose="020F0502020204030204" pitchFamily="34" charset="0"/>
              </a:rPr>
              <a:t>npm</a:t>
            </a:r>
            <a:r>
              <a:rPr lang="pl-PL" altLang="pl-PL" sz="1400" b="1" dirty="0">
                <a:highlight>
                  <a:srgbClr val="00FF00"/>
                </a:highlight>
                <a:latin typeface="Calibri" panose="020F0502020204030204" pitchFamily="34" charset="0"/>
                <a:cs typeface="Calibri" panose="020F0502020204030204" pitchFamily="34" charset="0"/>
              </a:rPr>
              <a:t> </a:t>
            </a:r>
            <a:r>
              <a:rPr lang="pl-PL" altLang="pl-PL" sz="1400" b="1" dirty="0" err="1">
                <a:highlight>
                  <a:srgbClr val="00FF00"/>
                </a:highlight>
                <a:latin typeface="Calibri" panose="020F0502020204030204" pitchFamily="34" charset="0"/>
                <a:cs typeface="Calibri" panose="020F0502020204030204" pitchFamily="34" charset="0"/>
              </a:rPr>
              <a:t>install</a:t>
            </a:r>
            <a:r>
              <a:rPr lang="pl-PL" altLang="pl-PL" sz="1400" b="1" dirty="0">
                <a:highlight>
                  <a:srgbClr val="00FF00"/>
                </a:highlight>
                <a:latin typeface="Calibri" panose="020F0502020204030204" pitchFamily="34" charset="0"/>
                <a:cs typeface="Calibri" panose="020F0502020204030204" pitchFamily="34" charset="0"/>
              </a:rPr>
              <a:t> –g express-generator</a:t>
            </a:r>
          </a:p>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Uruchomienie generatora: </a:t>
            </a:r>
            <a:r>
              <a:rPr lang="pl-PL" altLang="pl-PL" sz="1400" b="1" dirty="0">
                <a:highlight>
                  <a:srgbClr val="FFFF00"/>
                </a:highlight>
                <a:latin typeface="Calibri" panose="020F0502020204030204" pitchFamily="34" charset="0"/>
                <a:cs typeface="Calibri" panose="020F0502020204030204" pitchFamily="34" charset="0"/>
              </a:rPr>
              <a:t>Express </a:t>
            </a:r>
            <a:r>
              <a:rPr lang="pl-PL" altLang="pl-PL" sz="1400" b="1" dirty="0" err="1">
                <a:highlight>
                  <a:srgbClr val="FFFF00"/>
                </a:highlight>
                <a:latin typeface="Calibri" panose="020F0502020204030204" pitchFamily="34" charset="0"/>
                <a:cs typeface="Calibri" panose="020F0502020204030204" pitchFamily="34" charset="0"/>
              </a:rPr>
              <a:t>nazwa_aplikacji</a:t>
            </a:r>
            <a:endParaRPr lang="pl-PL" altLang="pl-PL" sz="1400" b="1" dirty="0">
              <a:highlight>
                <a:srgbClr val="FFFF00"/>
              </a:highlight>
              <a:latin typeface="Calibri" panose="020F0502020204030204" pitchFamily="34" charset="0"/>
              <a:cs typeface="Calibri" panose="020F0502020204030204" pitchFamily="34" charset="0"/>
            </a:endParaRPr>
          </a:p>
          <a:p>
            <a:pPr lvl="0" eaLnBrk="0" fontAlgn="base" hangingPunct="0">
              <a:lnSpc>
                <a:spcPct val="200000"/>
              </a:lnSpc>
              <a:spcBef>
                <a:spcPct val="0"/>
              </a:spcBef>
              <a:spcAft>
                <a:spcPct val="0"/>
              </a:spcAft>
            </a:pPr>
            <a:r>
              <a:rPr lang="pl-PL" altLang="pl-PL" sz="1400" b="1" dirty="0">
                <a:highlight>
                  <a:srgbClr val="FFFF00"/>
                </a:highlight>
                <a:latin typeface="Calibri" panose="020F0502020204030204" pitchFamily="34" charset="0"/>
                <a:cs typeface="Calibri" panose="020F0502020204030204" pitchFamily="34" charset="0"/>
              </a:rPr>
              <a:t>Uwaga: po generacji konieczna jest instalacja zależności i innych pakietów</a:t>
            </a:r>
          </a:p>
          <a:p>
            <a:pPr lvl="0" eaLnBrk="0" fontAlgn="base" hangingPunct="0">
              <a:lnSpc>
                <a:spcPct val="200000"/>
              </a:lnSpc>
              <a:spcBef>
                <a:spcPct val="0"/>
              </a:spcBef>
              <a:spcAft>
                <a:spcPct val="0"/>
              </a:spcAft>
            </a:pPr>
            <a:r>
              <a:rPr lang="pl-PL" altLang="pl-PL" sz="1400" b="1" dirty="0">
                <a:latin typeface="Calibri" panose="020F0502020204030204" pitchFamily="34" charset="0"/>
                <a:cs typeface="Calibri" panose="020F0502020204030204" pitchFamily="34" charset="0"/>
              </a:rPr>
              <a:t>W katalogu </a:t>
            </a:r>
            <a:r>
              <a:rPr lang="pl-PL" altLang="pl-PL" sz="1400" b="1" dirty="0" err="1">
                <a:latin typeface="Calibri" panose="020F0502020204030204" pitchFamily="34" charset="0"/>
                <a:cs typeface="Calibri" panose="020F0502020204030204" pitchFamily="34" charset="0"/>
              </a:rPr>
              <a:t>wygeneronej</a:t>
            </a:r>
            <a:r>
              <a:rPr lang="pl-PL" altLang="pl-PL" sz="1400" b="1" dirty="0">
                <a:latin typeface="Calibri" panose="020F0502020204030204" pitchFamily="34" charset="0"/>
                <a:cs typeface="Calibri" panose="020F0502020204030204" pitchFamily="34" charset="0"/>
              </a:rPr>
              <a:t> aplikacji wydajemy komendę</a:t>
            </a:r>
            <a:r>
              <a:rPr lang="pl-PL" altLang="pl-PL" sz="1400" b="1" dirty="0">
                <a:highlight>
                  <a:srgbClr val="FFFF00"/>
                </a:highlight>
                <a:latin typeface="Calibri" panose="020F0502020204030204" pitchFamily="34" charset="0"/>
                <a:cs typeface="Calibri" panose="020F0502020204030204" pitchFamily="34" charset="0"/>
              </a:rPr>
              <a:t> </a:t>
            </a:r>
            <a:r>
              <a:rPr lang="pl-PL" altLang="pl-PL" sz="1400" b="1" dirty="0" err="1">
                <a:highlight>
                  <a:srgbClr val="FFFF00"/>
                </a:highlight>
                <a:latin typeface="Calibri" panose="020F0502020204030204" pitchFamily="34" charset="0"/>
                <a:cs typeface="Calibri" panose="020F0502020204030204" pitchFamily="34" charset="0"/>
              </a:rPr>
              <a:t>npm</a:t>
            </a:r>
            <a:r>
              <a:rPr lang="pl-PL" altLang="pl-PL" sz="1400" b="1" dirty="0">
                <a:highlight>
                  <a:srgbClr val="FFFF00"/>
                </a:highlight>
                <a:latin typeface="Calibri" panose="020F0502020204030204" pitchFamily="34" charset="0"/>
                <a:cs typeface="Calibri" panose="020F0502020204030204" pitchFamily="34" charset="0"/>
              </a:rPr>
              <a:t> </a:t>
            </a:r>
            <a:r>
              <a:rPr lang="pl-PL" altLang="pl-PL" sz="1400" b="1" dirty="0" err="1">
                <a:highlight>
                  <a:srgbClr val="FFFF00"/>
                </a:highlight>
                <a:latin typeface="Calibri" panose="020F0502020204030204" pitchFamily="34" charset="0"/>
                <a:cs typeface="Calibri" panose="020F0502020204030204" pitchFamily="34" charset="0"/>
              </a:rPr>
              <a:t>install</a:t>
            </a:r>
            <a:endParaRPr lang="pl-PL" altLang="pl-PL" sz="1400" b="1" dirty="0">
              <a:highlight>
                <a:srgbClr val="FFFF00"/>
              </a:highlight>
              <a:latin typeface="Calibri" panose="020F0502020204030204" pitchFamily="34" charset="0"/>
              <a:cs typeface="Calibri" panose="020F0502020204030204" pitchFamily="34" charset="0"/>
            </a:endParaRPr>
          </a:p>
          <a:p>
            <a:pPr lvl="0" eaLnBrk="0" fontAlgn="base" hangingPunct="0">
              <a:lnSpc>
                <a:spcPct val="200000"/>
              </a:lnSpc>
              <a:spcBef>
                <a:spcPct val="0"/>
              </a:spcBef>
              <a:spcAft>
                <a:spcPct val="0"/>
              </a:spcAft>
            </a:pPr>
            <a:r>
              <a:rPr lang="pl-PL" altLang="pl-PL" sz="1400" b="1" dirty="0">
                <a:highlight>
                  <a:srgbClr val="FFFF00"/>
                </a:highlight>
                <a:latin typeface="Calibri" panose="020F0502020204030204" pitchFamily="34" charset="0"/>
                <a:cs typeface="Calibri" panose="020F0502020204030204" pitchFamily="34" charset="0"/>
              </a:rPr>
              <a:t>U</a:t>
            </a:r>
            <a:r>
              <a:rPr lang="pl-PL" altLang="pl-PL" sz="1400" b="1" dirty="0">
                <a:latin typeface="Calibri" panose="020F0502020204030204" pitchFamily="34" charset="0"/>
                <a:cs typeface="Calibri" panose="020F0502020204030204" pitchFamily="34" charset="0"/>
              </a:rPr>
              <a:t>ruchomienie aplikacji: </a:t>
            </a:r>
            <a:r>
              <a:rPr lang="pl-PL" altLang="pl-PL" sz="1400" b="1" dirty="0" err="1">
                <a:highlight>
                  <a:srgbClr val="FFFF00"/>
                </a:highlight>
                <a:latin typeface="Calibri" panose="020F0502020204030204" pitchFamily="34" charset="0"/>
                <a:cs typeface="Calibri" panose="020F0502020204030204" pitchFamily="34" charset="0"/>
              </a:rPr>
              <a:t>Node</a:t>
            </a:r>
            <a:r>
              <a:rPr lang="pl-PL" altLang="pl-PL" sz="1400" b="1" dirty="0">
                <a:highlight>
                  <a:srgbClr val="FFFF00"/>
                </a:highlight>
                <a:latin typeface="Calibri" panose="020F0502020204030204" pitchFamily="34" charset="0"/>
                <a:cs typeface="Calibri" panose="020F0502020204030204" pitchFamily="34" charset="0"/>
              </a:rPr>
              <a:t>  ./bin/www</a:t>
            </a:r>
          </a:p>
        </p:txBody>
      </p:sp>
    </p:spTree>
    <p:extLst>
      <p:ext uri="{BB962C8B-B14F-4D97-AF65-F5344CB8AC3E}">
        <p14:creationId xmlns:p14="http://schemas.microsoft.com/office/powerpoint/2010/main" val="3708321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1436B7E-9CD1-4A58-BCBD-33210ABD680E}"/>
              </a:ext>
            </a:extLst>
          </p:cNvPr>
          <p:cNvSpPr>
            <a:spLocks noGrp="1"/>
          </p:cNvSpPr>
          <p:nvPr>
            <p:ph type="title"/>
          </p:nvPr>
        </p:nvSpPr>
        <p:spPr/>
        <p:txBody>
          <a:bodyPr/>
          <a:lstStyle/>
          <a:p>
            <a:r>
              <a:rPr lang="pl-PL" dirty="0"/>
              <a:t>Bazy</a:t>
            </a:r>
          </a:p>
        </p:txBody>
      </p:sp>
      <p:sp>
        <p:nvSpPr>
          <p:cNvPr id="3" name="Symbol zastępczy zawartości 2">
            <a:extLst>
              <a:ext uri="{FF2B5EF4-FFF2-40B4-BE49-F238E27FC236}">
                <a16:creationId xmlns:a16="http://schemas.microsoft.com/office/drawing/2014/main" id="{CA803D1D-C8BF-41B1-AD65-56BC1E113D79}"/>
              </a:ext>
            </a:extLst>
          </p:cNvPr>
          <p:cNvSpPr>
            <a:spLocks noGrp="1"/>
          </p:cNvSpPr>
          <p:nvPr>
            <p:ph idx="1"/>
          </p:nvPr>
        </p:nvSpPr>
        <p:spPr/>
        <p:txBody>
          <a:bodyPr/>
          <a:lstStyle/>
          <a:p>
            <a:r>
              <a:rPr lang="pl-PL" dirty="0" err="1"/>
              <a:t>Mysql</a:t>
            </a:r>
            <a:endParaRPr lang="pl-PL" dirty="0"/>
          </a:p>
          <a:p>
            <a:r>
              <a:rPr lang="pl-PL" dirty="0" err="1"/>
              <a:t>Mongo</a:t>
            </a:r>
            <a:endParaRPr lang="pl-PL" dirty="0"/>
          </a:p>
          <a:p>
            <a:r>
              <a:rPr lang="pl-PL" dirty="0" err="1"/>
              <a:t>Firebase</a:t>
            </a:r>
            <a:endParaRPr lang="pl-PL" dirty="0"/>
          </a:p>
          <a:p>
            <a:endParaRPr lang="pl-PL" dirty="0"/>
          </a:p>
          <a:p>
            <a:r>
              <a:rPr lang="pl-PL" dirty="0"/>
              <a:t>Pokazać </a:t>
            </a:r>
            <a:r>
              <a:rPr lang="pl-PL" dirty="0" err="1"/>
              <a:t>mongoose</a:t>
            </a:r>
            <a:endParaRPr lang="pl-PL" dirty="0"/>
          </a:p>
        </p:txBody>
      </p:sp>
    </p:spTree>
    <p:extLst>
      <p:ext uri="{BB962C8B-B14F-4D97-AF65-F5344CB8AC3E}">
        <p14:creationId xmlns:p14="http://schemas.microsoft.com/office/powerpoint/2010/main" val="884246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raz 4" descr="Obraz zawierający czarny, monitor, siedzi, duży&#10;&#10;Opis wygenerowany przy bardzo wysokim poziomie pewności">
            <a:extLst>
              <a:ext uri="{FF2B5EF4-FFF2-40B4-BE49-F238E27FC236}">
                <a16:creationId xmlns:a16="http://schemas.microsoft.com/office/drawing/2014/main" id="{34B05ED9-5363-4A12-9B71-326E245B0D23}"/>
              </a:ext>
            </a:extLst>
          </p:cNvPr>
          <p:cNvPicPr>
            <a:picLocks noChangeAspect="1"/>
          </p:cNvPicPr>
          <p:nvPr/>
        </p:nvPicPr>
        <p:blipFill rotWithShape="1">
          <a:blip r:embed="rId2">
            <a:alphaModFix amt="35000"/>
          </a:blip>
          <a:srcRect b="8350"/>
          <a:stretch/>
        </p:blipFill>
        <p:spPr>
          <a:xfrm>
            <a:off x="20" y="10"/>
            <a:ext cx="12191980" cy="6857990"/>
          </a:xfrm>
          <a:prstGeom prst="rect">
            <a:avLst/>
          </a:prstGeom>
        </p:spPr>
      </p:pic>
      <p:sp>
        <p:nvSpPr>
          <p:cNvPr id="2" name="Tytuł 1">
            <a:extLst>
              <a:ext uri="{FF2B5EF4-FFF2-40B4-BE49-F238E27FC236}">
                <a16:creationId xmlns:a16="http://schemas.microsoft.com/office/drawing/2014/main" id="{EC74B2C1-0FA5-4B35-8B89-49A320F31660}"/>
              </a:ext>
            </a:extLst>
          </p:cNvPr>
          <p:cNvSpPr>
            <a:spLocks noGrp="1"/>
          </p:cNvSpPr>
          <p:nvPr>
            <p:ph type="title"/>
          </p:nvPr>
        </p:nvSpPr>
        <p:spPr>
          <a:xfrm>
            <a:off x="1097280" y="286603"/>
            <a:ext cx="10058400" cy="1450757"/>
          </a:xfrm>
        </p:spPr>
        <p:txBody>
          <a:bodyPr>
            <a:normAutofit/>
          </a:bodyPr>
          <a:lstStyle/>
          <a:p>
            <a:r>
              <a:rPr lang="pl-PL" dirty="0"/>
              <a:t>W czym popracujemy</a:t>
            </a:r>
          </a:p>
        </p:txBody>
      </p:sp>
      <p:cxnSp>
        <p:nvCxnSpPr>
          <p:cNvPr id="17" name="Straight Connector 10">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CB4B2C24-5E67-4570-B2A2-87AF6B8EA686}"/>
              </a:ext>
            </a:extLst>
          </p:cNvPr>
          <p:cNvSpPr>
            <a:spLocks noGrp="1"/>
          </p:cNvSpPr>
          <p:nvPr>
            <p:ph idx="1"/>
          </p:nvPr>
        </p:nvSpPr>
        <p:spPr>
          <a:xfrm>
            <a:off x="1097280" y="2108201"/>
            <a:ext cx="10058400" cy="3760891"/>
          </a:xfrm>
        </p:spPr>
        <p:txBody>
          <a:bodyPr>
            <a:normAutofit/>
          </a:bodyPr>
          <a:lstStyle/>
          <a:p>
            <a:r>
              <a:rPr lang="pl-PL" b="1" dirty="0">
                <a:solidFill>
                  <a:schemeClr val="bg1"/>
                </a:solidFill>
                <a:highlight>
                  <a:srgbClr val="FFFF00"/>
                </a:highligh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https://cmder.net/</a:t>
            </a:r>
            <a:endParaRPr lang="pl-PL" b="1" dirty="0">
              <a:solidFill>
                <a:schemeClr val="bg1"/>
              </a:solidFill>
              <a:highlight>
                <a:srgbClr val="FFFF00"/>
              </a:highlight>
              <a:latin typeface="Calibri" panose="020F0502020204030204" pitchFamily="34" charset="0"/>
              <a:cs typeface="Calibri" panose="020F0502020204030204" pitchFamily="34" charset="0"/>
            </a:endParaRPr>
          </a:p>
          <a:p>
            <a:r>
              <a:rPr lang="pl-PL" b="1" dirty="0">
                <a:solidFill>
                  <a:schemeClr val="bg1"/>
                </a:solidFill>
                <a:highlight>
                  <a:srgbClr val="FFFF00"/>
                </a:highligh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https://code.visualstudio.com/</a:t>
            </a:r>
            <a:endParaRPr lang="pl-PL" b="1" dirty="0">
              <a:solidFill>
                <a:schemeClr val="bg1"/>
              </a:solidFill>
              <a:highlight>
                <a:srgbClr val="FFFF00"/>
              </a:highlight>
              <a:latin typeface="Calibri" panose="020F0502020204030204" pitchFamily="34" charset="0"/>
              <a:cs typeface="Calibri" panose="020F0502020204030204" pitchFamily="34" charset="0"/>
            </a:endParaRPr>
          </a:p>
          <a:p>
            <a:r>
              <a:rPr lang="pl-PL" dirty="0" err="1"/>
              <a:t>Name</a:t>
            </a:r>
            <a:r>
              <a:rPr lang="pl-PL" dirty="0"/>
              <a:t>: JavaScript (ES6) </a:t>
            </a:r>
            <a:r>
              <a:rPr lang="pl-PL" dirty="0" err="1"/>
              <a:t>code</a:t>
            </a:r>
            <a:r>
              <a:rPr lang="pl-PL" dirty="0"/>
              <a:t> </a:t>
            </a:r>
            <a:r>
              <a:rPr lang="pl-PL" dirty="0" err="1"/>
              <a:t>snippetsId</a:t>
            </a:r>
            <a:r>
              <a:rPr lang="pl-PL" dirty="0"/>
              <a:t> </a:t>
            </a:r>
            <a:r>
              <a:rPr lang="pl-PL" b="1" dirty="0">
                <a:solidFill>
                  <a:schemeClr val="bg1"/>
                </a:solidFill>
                <a:highlight>
                  <a:srgbClr val="FFFF00"/>
                </a:highlight>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https://marketplace.visualstudio.com/items?itemName=xabikos.JavaScriptSnippets</a:t>
            </a:r>
            <a:endParaRPr lang="pl-PL" b="1" dirty="0">
              <a:solidFill>
                <a:schemeClr val="bg1"/>
              </a:solidFill>
              <a:highlight>
                <a:srgbClr val="FFFF00"/>
              </a:highlight>
              <a:latin typeface="Calibri" panose="020F0502020204030204" pitchFamily="34" charset="0"/>
              <a:cs typeface="Calibri" panose="020F0502020204030204" pitchFamily="34" charset="0"/>
            </a:endParaRPr>
          </a:p>
          <a:p>
            <a:r>
              <a:rPr lang="pl-PL" dirty="0" err="1"/>
              <a:t>Name</a:t>
            </a:r>
            <a:r>
              <a:rPr lang="pl-PL" dirty="0"/>
              <a:t>: Node.js Extension </a:t>
            </a:r>
            <a:r>
              <a:rPr lang="pl-PL" dirty="0" err="1"/>
              <a:t>PackId</a:t>
            </a:r>
            <a:r>
              <a:rPr lang="pl-PL" dirty="0"/>
              <a:t> </a:t>
            </a:r>
            <a:r>
              <a:rPr lang="pl-PL" b="1" dirty="0">
                <a:solidFill>
                  <a:schemeClr val="bg1"/>
                </a:solidFill>
                <a:highlight>
                  <a:srgbClr val="FFFF00"/>
                </a:highlight>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https://marketplace.visualstudio.com/items?itemName=waderyan.nodejs-extension-pack</a:t>
            </a:r>
            <a:endParaRPr lang="pl-PL" b="1" dirty="0">
              <a:solidFill>
                <a:schemeClr val="bg1"/>
              </a:solidFill>
              <a:highlight>
                <a:srgbClr val="FFFF00"/>
              </a:highlight>
              <a:latin typeface="Calibri" panose="020F0502020204030204" pitchFamily="34" charset="0"/>
              <a:cs typeface="Calibri" panose="020F0502020204030204" pitchFamily="34" charset="0"/>
            </a:endParaRPr>
          </a:p>
        </p:txBody>
      </p:sp>
      <p:sp>
        <p:nvSpPr>
          <p:cNvPr id="18" name="Rectangle 12">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0831154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3C1A329D-682A-4045-84D0-02A38E5B27E2}"/>
              </a:ext>
            </a:extLst>
          </p:cNvPr>
          <p:cNvSpPr>
            <a:spLocks noGrp="1"/>
          </p:cNvSpPr>
          <p:nvPr>
            <p:ph type="title"/>
          </p:nvPr>
        </p:nvSpPr>
        <p:spPr>
          <a:xfrm>
            <a:off x="1097280" y="286603"/>
            <a:ext cx="10058400" cy="1450757"/>
          </a:xfrm>
        </p:spPr>
        <p:txBody>
          <a:bodyPr>
            <a:normAutofit/>
          </a:bodyPr>
          <a:lstStyle/>
          <a:p>
            <a:r>
              <a:rPr lang="pl-PL" dirty="0"/>
              <a:t>Uruchamianie </a:t>
            </a:r>
            <a:r>
              <a:rPr lang="pl-PL" dirty="0" err="1"/>
              <a:t>Node</a:t>
            </a:r>
            <a:endParaRPr lang="pl-PL" dirty="0"/>
          </a:p>
        </p:txBody>
      </p:sp>
      <p:cxnSp>
        <p:nvCxnSpPr>
          <p:cNvPr id="11" name="Straight Connector 10">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F241AFD2-4D2C-495B-90A8-ADCCB2ADB36A}"/>
              </a:ext>
            </a:extLst>
          </p:cNvPr>
          <p:cNvSpPr>
            <a:spLocks noGrp="1"/>
          </p:cNvSpPr>
          <p:nvPr>
            <p:ph idx="1"/>
          </p:nvPr>
        </p:nvSpPr>
        <p:spPr>
          <a:xfrm>
            <a:off x="1097280" y="2108201"/>
            <a:ext cx="5575367" cy="3760891"/>
          </a:xfrm>
        </p:spPr>
        <p:txBody>
          <a:bodyPr>
            <a:normAutofit/>
          </a:bodyPr>
          <a:lstStyle/>
          <a:p>
            <a:pPr marL="0" indent="0">
              <a:lnSpc>
                <a:spcPct val="100000"/>
              </a:lnSpc>
              <a:buNone/>
            </a:pPr>
            <a:r>
              <a:rPr lang="pl-PL" dirty="0">
                <a:latin typeface="Calibri" panose="020F0502020204030204" pitchFamily="34" charset="0"/>
                <a:cs typeface="Calibri" panose="020F0502020204030204" pitchFamily="34" charset="0"/>
              </a:rPr>
              <a:t>w Windowsie w oknie wyszukiwania wpisujemy </a:t>
            </a:r>
            <a:r>
              <a:rPr lang="pl-PL" dirty="0" err="1">
                <a:latin typeface="Calibri" panose="020F0502020204030204" pitchFamily="34" charset="0"/>
                <a:cs typeface="Calibri" panose="020F0502020204030204" pitchFamily="34" charset="0"/>
              </a:rPr>
              <a:t>cmd</a:t>
            </a:r>
            <a:endParaRPr lang="pl-PL">
              <a:latin typeface="Calibri" panose="020F0502020204030204" pitchFamily="34" charset="0"/>
              <a:cs typeface="Calibri" panose="020F0502020204030204" pitchFamily="34" charset="0"/>
            </a:endParaRPr>
          </a:p>
          <a:p>
            <a:pPr marL="0" indent="0">
              <a:lnSpc>
                <a:spcPct val="100000"/>
              </a:lnSpc>
              <a:buNone/>
            </a:pPr>
            <a:r>
              <a:rPr lang="pl-PL" dirty="0">
                <a:latin typeface="Calibri" panose="020F0502020204030204" pitchFamily="34" charset="0"/>
                <a:cs typeface="Calibri" panose="020F0502020204030204" pitchFamily="34" charset="0"/>
              </a:rPr>
              <a:t>Następnie wprowadzamy polecenie  </a:t>
            </a:r>
            <a:r>
              <a:rPr lang="pl-PL" b="1" dirty="0" err="1">
                <a:highlight>
                  <a:srgbClr val="FFFF00"/>
                </a:highlight>
                <a:latin typeface="Calibri" panose="020F0502020204030204" pitchFamily="34" charset="0"/>
                <a:cs typeface="Calibri" panose="020F0502020204030204" pitchFamily="34" charset="0"/>
              </a:rPr>
              <a:t>node</a:t>
            </a:r>
            <a:endParaRPr lang="pl-PL" b="1">
              <a:highlight>
                <a:srgbClr val="FFFF00"/>
              </a:highlight>
              <a:latin typeface="Calibri" panose="020F0502020204030204" pitchFamily="34" charset="0"/>
              <a:cs typeface="Calibri" panose="020F0502020204030204" pitchFamily="34" charset="0"/>
            </a:endParaRPr>
          </a:p>
          <a:p>
            <a:pPr marL="0" indent="0">
              <a:lnSpc>
                <a:spcPct val="100000"/>
              </a:lnSpc>
              <a:buNone/>
            </a:pPr>
            <a:r>
              <a:rPr lang="pl-PL" dirty="0">
                <a:latin typeface="Calibri" panose="020F0502020204030204" pitchFamily="34" charset="0"/>
                <a:cs typeface="Calibri" panose="020F0502020204030204" pitchFamily="34" charset="0"/>
              </a:rPr>
              <a:t>Znak zachęty zmienia się na </a:t>
            </a:r>
            <a:r>
              <a:rPr lang="pl-PL" b="1">
                <a:highlight>
                  <a:srgbClr val="FFFF00"/>
                </a:highlight>
                <a:latin typeface="Calibri" panose="020F0502020204030204" pitchFamily="34" charset="0"/>
                <a:cs typeface="Calibri" panose="020F0502020204030204" pitchFamily="34" charset="0"/>
              </a:rPr>
              <a:t>&gt;</a:t>
            </a:r>
          </a:p>
          <a:p>
            <a:pPr marL="0" indent="0">
              <a:lnSpc>
                <a:spcPct val="100000"/>
              </a:lnSpc>
              <a:buNone/>
            </a:pPr>
            <a:r>
              <a:rPr lang="pl-PL" dirty="0">
                <a:latin typeface="Calibri" panose="020F0502020204030204" pitchFamily="34" charset="0"/>
                <a:cs typeface="Calibri" panose="020F0502020204030204" pitchFamily="34" charset="0"/>
              </a:rPr>
              <a:t>Wyjście z środowiska </a:t>
            </a:r>
            <a:r>
              <a:rPr lang="pl-PL" dirty="0" err="1">
                <a:latin typeface="Calibri" panose="020F0502020204030204" pitchFamily="34" charset="0"/>
                <a:cs typeface="Calibri" panose="020F0502020204030204" pitchFamily="34" charset="0"/>
              </a:rPr>
              <a:t>node</a:t>
            </a:r>
            <a:r>
              <a:rPr lang="pl-PL" dirty="0">
                <a:latin typeface="Calibri" panose="020F0502020204030204" pitchFamily="34" charset="0"/>
                <a:cs typeface="Calibri" panose="020F0502020204030204" pitchFamily="34" charset="0"/>
              </a:rPr>
              <a:t> za pomącą skrótu </a:t>
            </a:r>
            <a:r>
              <a:rPr lang="pl-PL" b="1" dirty="0" err="1">
                <a:highlight>
                  <a:srgbClr val="FFFF00"/>
                </a:highlight>
                <a:latin typeface="Calibri" panose="020F0502020204030204" pitchFamily="34" charset="0"/>
                <a:cs typeface="Calibri" panose="020F0502020204030204" pitchFamily="34" charset="0"/>
              </a:rPr>
              <a:t>ctrl+c</a:t>
            </a:r>
            <a:r>
              <a:rPr lang="pl-PL" b="1" dirty="0">
                <a:highlight>
                  <a:srgbClr val="FFFF00"/>
                </a:highlight>
                <a:latin typeface="Calibri" panose="020F0502020204030204" pitchFamily="34" charset="0"/>
                <a:cs typeface="Calibri" panose="020F0502020204030204" pitchFamily="34" charset="0"/>
              </a:rPr>
              <a:t> </a:t>
            </a:r>
            <a:r>
              <a:rPr lang="pl-PL" b="1" dirty="0">
                <a:latin typeface="Calibri" panose="020F0502020204030204" pitchFamily="34" charset="0"/>
                <a:cs typeface="Calibri" panose="020F0502020204030204" pitchFamily="34" charset="0"/>
              </a:rPr>
              <a:t>   lub  </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exit</a:t>
            </a:r>
            <a:endParaRPr lang="pl-PL" b="1">
              <a:highlight>
                <a:srgbClr val="FFFF00"/>
              </a:highlight>
              <a:latin typeface="Calibri" panose="020F0502020204030204" pitchFamily="34" charset="0"/>
              <a:cs typeface="Calibri" panose="020F0502020204030204" pitchFamily="34" charset="0"/>
            </a:endParaRPr>
          </a:p>
          <a:p>
            <a:pPr marL="0" indent="0">
              <a:lnSpc>
                <a:spcPct val="100000"/>
              </a:lnSpc>
              <a:buNone/>
            </a:pPr>
            <a:r>
              <a:rPr lang="pl-PL" dirty="0">
                <a:latin typeface="Calibri" panose="020F0502020204030204" pitchFamily="34" charset="0"/>
                <a:cs typeface="Calibri" panose="020F0502020204030204" pitchFamily="34" charset="0"/>
              </a:rPr>
              <a:t>Sprawdzenie wersji środowiska wykonujemy za pomocą polecenia: </a:t>
            </a:r>
            <a:r>
              <a:rPr lang="pl-PL" b="1" dirty="0" err="1">
                <a:highlight>
                  <a:srgbClr val="FFFF00"/>
                </a:highlight>
                <a:latin typeface="Calibri" panose="020F0502020204030204" pitchFamily="34" charset="0"/>
                <a:cs typeface="Calibri" panose="020F0502020204030204" pitchFamily="34" charset="0"/>
              </a:rPr>
              <a:t>node</a:t>
            </a:r>
            <a:r>
              <a:rPr lang="pl-PL" b="1" dirty="0">
                <a:highlight>
                  <a:srgbClr val="FFFF00"/>
                </a:highlight>
                <a:latin typeface="Calibri" panose="020F0502020204030204" pitchFamily="34" charset="0"/>
                <a:cs typeface="Calibri" panose="020F0502020204030204" pitchFamily="34" charset="0"/>
              </a:rPr>
              <a:t> -v</a:t>
            </a:r>
            <a:r>
              <a:rPr lang="pl-PL" dirty="0">
                <a:latin typeface="Calibri" panose="020F0502020204030204" pitchFamily="34" charset="0"/>
                <a:cs typeface="Calibri" panose="020F0502020204030204" pitchFamily="34" charset="0"/>
              </a:rPr>
              <a:t> </a:t>
            </a:r>
            <a:endParaRPr lang="pl-PL">
              <a:latin typeface="Calibri" panose="020F0502020204030204" pitchFamily="34" charset="0"/>
              <a:cs typeface="Calibri" panose="020F0502020204030204" pitchFamily="34" charset="0"/>
            </a:endParaRPr>
          </a:p>
          <a:p>
            <a:pPr marL="0" indent="0">
              <a:lnSpc>
                <a:spcPct val="100000"/>
              </a:lnSpc>
              <a:buNone/>
            </a:pPr>
            <a:r>
              <a:rPr lang="pl-PL" dirty="0">
                <a:latin typeface="Calibri" panose="020F0502020204030204" pitchFamily="34" charset="0"/>
                <a:cs typeface="Calibri" panose="020F0502020204030204" pitchFamily="34" charset="0"/>
              </a:rPr>
              <a:t>W przypadku innych systemów uruchamiamy konsolę a następnie wydajemy polecenie </a:t>
            </a:r>
            <a:r>
              <a:rPr lang="pl-PL" b="1" dirty="0" err="1">
                <a:highlight>
                  <a:srgbClr val="FFFF00"/>
                </a:highlight>
                <a:latin typeface="Calibri" panose="020F0502020204030204" pitchFamily="34" charset="0"/>
                <a:cs typeface="Calibri" panose="020F0502020204030204" pitchFamily="34" charset="0"/>
              </a:rPr>
              <a:t>node</a:t>
            </a:r>
            <a:endParaRPr lang="pl-PL" b="1">
              <a:highlight>
                <a:srgbClr val="FFFF00"/>
              </a:highlight>
              <a:latin typeface="Calibri" panose="020F0502020204030204" pitchFamily="34" charset="0"/>
              <a:cs typeface="Calibri" panose="020F0502020204030204" pitchFamily="34" charset="0"/>
            </a:endParaRPr>
          </a:p>
        </p:txBody>
      </p:sp>
      <p:pic>
        <p:nvPicPr>
          <p:cNvPr id="4" name="Obraz 4" descr="Obraz zawierający stacjonarne&#10;&#10;Opis wygenerowany przy bardzo wysokim poziomie pewności">
            <a:extLst>
              <a:ext uri="{FF2B5EF4-FFF2-40B4-BE49-F238E27FC236}">
                <a16:creationId xmlns:a16="http://schemas.microsoft.com/office/drawing/2014/main" id="{81818A9C-B61B-4911-B5EC-0750F66B80AE}"/>
              </a:ext>
            </a:extLst>
          </p:cNvPr>
          <p:cNvPicPr>
            <a:picLocks noChangeAspect="1"/>
          </p:cNvPicPr>
          <p:nvPr/>
        </p:nvPicPr>
        <p:blipFill rotWithShape="1">
          <a:blip r:embed="rId2"/>
          <a:srcRect t="6625" r="-2" b="6367"/>
          <a:stretch/>
        </p:blipFill>
        <p:spPr>
          <a:xfrm>
            <a:off x="7534656" y="2108200"/>
            <a:ext cx="3621024" cy="3600613"/>
          </a:xfrm>
          <a:prstGeom prst="rect">
            <a:avLst/>
          </a:prstGeom>
        </p:spPr>
      </p:pic>
      <p:sp>
        <p:nvSpPr>
          <p:cNvPr id="13" name="Rectangle 12">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0640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59265BF-FD89-4123-BAA2-1A6460EA419C}"/>
              </a:ext>
            </a:extLst>
          </p:cNvPr>
          <p:cNvSpPr>
            <a:spLocks noGrp="1"/>
          </p:cNvSpPr>
          <p:nvPr>
            <p:ph type="title"/>
          </p:nvPr>
        </p:nvSpPr>
        <p:spPr/>
        <p:txBody>
          <a:bodyPr/>
          <a:lstStyle/>
          <a:p>
            <a:r>
              <a:rPr lang="pl-PL" dirty="0"/>
              <a:t>Proste polecenia</a:t>
            </a:r>
          </a:p>
        </p:txBody>
      </p:sp>
      <p:sp>
        <p:nvSpPr>
          <p:cNvPr id="3" name="Symbol zastępczy zawartości 2">
            <a:extLst>
              <a:ext uri="{FF2B5EF4-FFF2-40B4-BE49-F238E27FC236}">
                <a16:creationId xmlns:a16="http://schemas.microsoft.com/office/drawing/2014/main" id="{6A3EB10E-E3E8-4DDE-BCA9-1789A298A9FA}"/>
              </a:ext>
            </a:extLst>
          </p:cNvPr>
          <p:cNvSpPr>
            <a:spLocks noGrp="1"/>
          </p:cNvSpPr>
          <p:nvPr>
            <p:ph idx="1"/>
          </p:nvPr>
        </p:nvSpPr>
        <p:spPr>
          <a:xfrm>
            <a:off x="1097280" y="2108201"/>
            <a:ext cx="10058400" cy="3760891"/>
          </a:xfrm>
        </p:spPr>
        <p:txBody>
          <a:bodyPr/>
          <a:lstStyle/>
          <a:p>
            <a:r>
              <a:rPr lang="pl-PL" dirty="0">
                <a:latin typeface="Calibri" panose="020F0502020204030204" pitchFamily="34" charset="0"/>
                <a:cs typeface="Calibri" panose="020F0502020204030204" pitchFamily="34" charset="0"/>
              </a:rPr>
              <a:t>Interpreter matematyczny</a:t>
            </a:r>
          </a:p>
          <a:p>
            <a:r>
              <a:rPr lang="pl-PL" dirty="0">
                <a:latin typeface="Calibri" panose="020F0502020204030204" pitchFamily="34" charset="0"/>
                <a:cs typeface="Calibri" panose="020F0502020204030204" pitchFamily="34" charset="0"/>
              </a:rPr>
              <a:t>3+5;</a:t>
            </a:r>
          </a:p>
          <a:p>
            <a:r>
              <a:rPr lang="pl-PL" dirty="0">
                <a:latin typeface="Calibri" panose="020F0502020204030204" pitchFamily="34" charset="0"/>
                <a:cs typeface="Calibri" panose="020F0502020204030204" pitchFamily="34" charset="0"/>
              </a:rPr>
              <a:t>3*5;</a:t>
            </a:r>
          </a:p>
          <a:p>
            <a:r>
              <a:rPr lang="pl-PL" dirty="0">
                <a:latin typeface="Calibri" panose="020F0502020204030204" pitchFamily="34" charset="0"/>
                <a:cs typeface="Calibri" panose="020F0502020204030204" pitchFamily="34" charset="0"/>
              </a:rPr>
              <a:t>3/5;</a:t>
            </a:r>
          </a:p>
        </p:txBody>
      </p:sp>
      <p:sp>
        <p:nvSpPr>
          <p:cNvPr id="5" name="pole tekstowe 4">
            <a:extLst>
              <a:ext uri="{FF2B5EF4-FFF2-40B4-BE49-F238E27FC236}">
                <a16:creationId xmlns:a16="http://schemas.microsoft.com/office/drawing/2014/main" id="{D3F30C88-C9EB-473B-AAE4-E554F6DF020F}"/>
              </a:ext>
            </a:extLst>
          </p:cNvPr>
          <p:cNvSpPr txBox="1"/>
          <p:nvPr/>
        </p:nvSpPr>
        <p:spPr>
          <a:xfrm>
            <a:off x="6064402" y="2778512"/>
            <a:ext cx="4957893" cy="2862322"/>
          </a:xfrm>
          <a:prstGeom prst="rect">
            <a:avLst/>
          </a:prstGeom>
          <a:noFill/>
        </p:spPr>
        <p:txBody>
          <a:bodyPr wrap="square" rtlCol="0">
            <a:spAutoFit/>
          </a:bodyPr>
          <a:lstStyle/>
          <a:p>
            <a:r>
              <a:rPr lang="pl-PL" dirty="0">
                <a:latin typeface="Calibri" panose="020F0502020204030204" pitchFamily="34" charset="0"/>
                <a:cs typeface="Calibri" panose="020F0502020204030204" pitchFamily="34" charset="0"/>
              </a:rPr>
              <a:t>Definicja i przypisanie wartości zmiennej;</a:t>
            </a:r>
          </a:p>
          <a:p>
            <a:endParaRPr lang="pl-PL" dirty="0">
              <a:latin typeface="Calibri" panose="020F0502020204030204" pitchFamily="34" charset="0"/>
              <a:cs typeface="Calibri" panose="020F0502020204030204" pitchFamily="34" charset="0"/>
            </a:endParaRPr>
          </a:p>
          <a:p>
            <a:r>
              <a:rPr lang="pl-PL" b="1" dirty="0" err="1">
                <a:highlight>
                  <a:srgbClr val="FFFF00"/>
                </a:highlight>
                <a:latin typeface="Calibri" panose="020F0502020204030204" pitchFamily="34" charset="0"/>
                <a:cs typeface="Calibri" panose="020F0502020204030204" pitchFamily="34" charset="0"/>
              </a:rPr>
              <a:t>var</a:t>
            </a:r>
            <a:r>
              <a:rPr lang="pl-PL" b="1" dirty="0">
                <a:highlight>
                  <a:srgbClr val="FFFF00"/>
                </a:highlight>
                <a:latin typeface="Calibri" panose="020F0502020204030204" pitchFamily="34" charset="0"/>
                <a:cs typeface="Calibri" panose="020F0502020204030204" pitchFamily="34" charset="0"/>
              </a:rPr>
              <a:t> liczba=10;</a:t>
            </a:r>
          </a:p>
          <a:p>
            <a:r>
              <a:rPr lang="pl-PL" dirty="0">
                <a:latin typeface="Calibri" panose="020F0502020204030204" pitchFamily="34" charset="0"/>
                <a:cs typeface="Calibri" panose="020F0502020204030204" pitchFamily="34" charset="0"/>
              </a:rPr>
              <a:t>Wyświetlenie zmiennej</a:t>
            </a:r>
          </a:p>
          <a:p>
            <a:endParaRPr lang="pl-PL" dirty="0">
              <a:latin typeface="Calibri" panose="020F0502020204030204" pitchFamily="34" charset="0"/>
              <a:cs typeface="Calibri" panose="020F0502020204030204" pitchFamily="34" charset="0"/>
            </a:endParaRPr>
          </a:p>
          <a:p>
            <a:r>
              <a:rPr lang="pl-PL" b="1" dirty="0">
                <a:highlight>
                  <a:srgbClr val="FFFF00"/>
                </a:highlight>
                <a:latin typeface="Calibri" panose="020F0502020204030204" pitchFamily="34" charset="0"/>
                <a:cs typeface="Calibri" panose="020F0502020204030204" pitchFamily="34" charset="0"/>
              </a:rPr>
              <a:t>liczba;</a:t>
            </a:r>
          </a:p>
          <a:p>
            <a:endParaRPr lang="pl-PL" b="1" dirty="0">
              <a:highlight>
                <a:srgbClr val="FFFF00"/>
              </a:highlight>
              <a:latin typeface="Calibri" panose="020F0502020204030204" pitchFamily="34" charset="0"/>
              <a:cs typeface="Calibri" panose="020F0502020204030204" pitchFamily="34" charset="0"/>
            </a:endParaRPr>
          </a:p>
          <a:p>
            <a:r>
              <a:rPr lang="pl-PL" dirty="0">
                <a:latin typeface="Calibri" panose="020F0502020204030204" pitchFamily="34" charset="0"/>
                <a:cs typeface="Calibri" panose="020F0502020204030204" pitchFamily="34" charset="0"/>
              </a:rPr>
              <a:t>Dodanie wartości do zmiennej</a:t>
            </a:r>
          </a:p>
          <a:p>
            <a:endParaRPr lang="pl-PL" dirty="0"/>
          </a:p>
          <a:p>
            <a:r>
              <a:rPr lang="pl-PL" b="1" dirty="0">
                <a:highlight>
                  <a:srgbClr val="FFFF00"/>
                </a:highlight>
                <a:latin typeface="Calibri" panose="020F0502020204030204" pitchFamily="34" charset="0"/>
                <a:cs typeface="Calibri" panose="020F0502020204030204" pitchFamily="34" charset="0"/>
              </a:rPr>
              <a:t>Liczba+=4;</a:t>
            </a:r>
          </a:p>
        </p:txBody>
      </p:sp>
      <p:sp>
        <p:nvSpPr>
          <p:cNvPr id="6" name="Strzałka: pagon 5">
            <a:extLst>
              <a:ext uri="{FF2B5EF4-FFF2-40B4-BE49-F238E27FC236}">
                <a16:creationId xmlns:a16="http://schemas.microsoft.com/office/drawing/2014/main" id="{D8F75770-72BA-404D-BCB6-1EB81A76BD49}"/>
              </a:ext>
            </a:extLst>
          </p:cNvPr>
          <p:cNvSpPr/>
          <p:nvPr/>
        </p:nvSpPr>
        <p:spPr>
          <a:xfrm rot="1551327">
            <a:off x="3556932" y="3062086"/>
            <a:ext cx="1493240" cy="1635853"/>
          </a:xfrm>
          <a:prstGeom prst="chevron">
            <a:avLst/>
          </a:prstGeom>
          <a:solidFill>
            <a:srgbClr val="00B050"/>
          </a:solidFill>
          <a:ln w="38100">
            <a:solidFill>
              <a:srgbClr val="2424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Tree>
    <p:extLst>
      <p:ext uri="{BB962C8B-B14F-4D97-AF65-F5344CB8AC3E}">
        <p14:creationId xmlns:p14="http://schemas.microsoft.com/office/powerpoint/2010/main" val="339238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330937"/>
      </p:ext>
    </p:extLst>
  </p:cSld>
  <p:clrMapOvr>
    <a:masterClrMapping/>
  </p:clrMapOvr>
</p:sld>
</file>

<file path=ppt/theme/theme1.xml><?xml version="1.0" encoding="utf-8"?>
<a:theme xmlns:a="http://schemas.openxmlformats.org/drawingml/2006/main" name="RetrospectVTI">
  <a:themeElements>
    <a:clrScheme name="AnalogousFromLightSeedRightStep">
      <a:dk1>
        <a:srgbClr val="000000"/>
      </a:dk1>
      <a:lt1>
        <a:srgbClr val="FFFFFF"/>
      </a:lt1>
      <a:dk2>
        <a:srgbClr val="272441"/>
      </a:dk2>
      <a:lt2>
        <a:srgbClr val="E2E6E8"/>
      </a:lt2>
      <a:accent1>
        <a:srgbClr val="BF9988"/>
      </a:accent1>
      <a:accent2>
        <a:srgbClr val="AFA077"/>
      </a:accent2>
      <a:accent3>
        <a:srgbClr val="A1A77E"/>
      </a:accent3>
      <a:accent4>
        <a:srgbClr val="8CAA74"/>
      </a:accent4>
      <a:accent5>
        <a:srgbClr val="82AC81"/>
      </a:accent5>
      <a:accent6>
        <a:srgbClr val="77AE8D"/>
      </a:accent6>
      <a:hlink>
        <a:srgbClr val="5E899D"/>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4584</TotalTime>
  <Words>4044</Words>
  <Application>Microsoft Office PowerPoint</Application>
  <PresentationFormat>Widescreen</PresentationFormat>
  <Paragraphs>524</Paragraphs>
  <Slides>57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Arial Unicode MS</vt:lpstr>
      <vt:lpstr>Calibri</vt:lpstr>
      <vt:lpstr>Consolas</vt:lpstr>
      <vt:lpstr>Georgia Pro Cond Light</vt:lpstr>
      <vt:lpstr>Open Sans</vt:lpstr>
      <vt:lpstr>Speak Pro</vt:lpstr>
      <vt:lpstr>RetrospectVTI</vt:lpstr>
      <vt:lpstr>Kurs podstawowy</vt:lpstr>
      <vt:lpstr>Node.js</vt:lpstr>
      <vt:lpstr>Czym jest</vt:lpstr>
      <vt:lpstr>Jak działa</vt:lpstr>
      <vt:lpstr>Jak działa</vt:lpstr>
      <vt:lpstr>W czym popracujemy</vt:lpstr>
      <vt:lpstr>Uruchamianie Node</vt:lpstr>
      <vt:lpstr>Proste polecenia</vt:lpstr>
      <vt:lpstr>PowerPoint Presentation</vt:lpstr>
      <vt:lpstr>Proste polecenia</vt:lpstr>
      <vt:lpstr>Skrypty inline</vt:lpstr>
      <vt:lpstr>Moduły</vt:lpstr>
      <vt:lpstr>Moduły</vt:lpstr>
      <vt:lpstr>Moduły-dodatkowe techniki</vt:lpstr>
      <vt:lpstr>Moduły wbudowane</vt:lpstr>
      <vt:lpstr>CallBack</vt:lpstr>
      <vt:lpstr>CallBack</vt:lpstr>
      <vt:lpstr>Events</vt:lpstr>
      <vt:lpstr>Events</vt:lpstr>
      <vt:lpstr>Events</vt:lpstr>
      <vt:lpstr>Events</vt:lpstr>
      <vt:lpstr>Obiekt procesu</vt:lpstr>
      <vt:lpstr>Obiekt procesu</vt:lpstr>
      <vt:lpstr>Timer</vt:lpstr>
      <vt:lpstr>Readline</vt:lpstr>
      <vt:lpstr>Readline</vt:lpstr>
      <vt:lpstr>Pliki</vt:lpstr>
      <vt:lpstr>Pliki</vt:lpstr>
      <vt:lpstr>Stream</vt:lpstr>
      <vt:lpstr>Bufor</vt:lpstr>
      <vt:lpstr>Potok - Pipe</vt:lpstr>
      <vt:lpstr>HTTP</vt:lpstr>
      <vt:lpstr>Http</vt:lpstr>
      <vt:lpstr>Http</vt:lpstr>
      <vt:lpstr>Http</vt:lpstr>
      <vt:lpstr>Http</vt:lpstr>
      <vt:lpstr>Http</vt:lpstr>
      <vt:lpstr>Http</vt:lpstr>
      <vt:lpstr>Http</vt:lpstr>
      <vt:lpstr>Http</vt:lpstr>
      <vt:lpstr>Http</vt:lpstr>
      <vt:lpstr>Http</vt:lpstr>
      <vt:lpstr>Http</vt:lpstr>
      <vt:lpstr>Node Package Manager -npm</vt:lpstr>
      <vt:lpstr>Node Package Manager -npm</vt:lpstr>
      <vt:lpstr>Node Package Manager -npm</vt:lpstr>
      <vt:lpstr>Node Package Manager -npm</vt:lpstr>
      <vt:lpstr>Node Package Manager -npm</vt:lpstr>
      <vt:lpstr>Node Package Manager -npm</vt:lpstr>
      <vt:lpstr>Npm pakiety przykładowe-ćwiczenia</vt:lpstr>
      <vt:lpstr>Express</vt:lpstr>
      <vt:lpstr>Express</vt:lpstr>
      <vt:lpstr>Express</vt:lpstr>
      <vt:lpstr>Express</vt:lpstr>
      <vt:lpstr>Express</vt:lpstr>
      <vt:lpstr>Express</vt:lpstr>
      <vt:lpstr>Bazy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Mariusz MOL</dc:creator>
  <cp:lastModifiedBy>Mariusz MOL</cp:lastModifiedBy>
  <cp:revision>5</cp:revision>
  <dcterms:created xsi:type="dcterms:W3CDTF">2020-01-07T23:20:37Z</dcterms:created>
  <dcterms:modified xsi:type="dcterms:W3CDTF">2021-03-20T08:52:54Z</dcterms:modified>
</cp:coreProperties>
</file>